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14.09.2016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620688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What’s the time?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916832"/>
            <a:ext cx="381952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9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32656"/>
            <a:ext cx="517048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916832"/>
            <a:ext cx="3600399" cy="360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81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32656"/>
            <a:ext cx="517048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700808"/>
            <a:ext cx="4763386" cy="471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28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4664"/>
            <a:ext cx="517048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556792"/>
            <a:ext cx="4725144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9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4664"/>
            <a:ext cx="517048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799" y="1904999"/>
            <a:ext cx="3168965" cy="390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5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4664"/>
            <a:ext cx="517048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3790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517048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524000"/>
            <a:ext cx="3810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519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04664"/>
            <a:ext cx="517048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844824"/>
            <a:ext cx="4277469" cy="412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2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0648"/>
            <a:ext cx="517048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066" y="1484784"/>
            <a:ext cx="4556673" cy="457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19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019" y="476672"/>
            <a:ext cx="517048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821061"/>
            <a:ext cx="3168352" cy="3215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24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04664"/>
            <a:ext cx="517048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772815"/>
            <a:ext cx="3456384" cy="3686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56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962" y="332656"/>
            <a:ext cx="517048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844824"/>
            <a:ext cx="3878733" cy="3939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79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8640"/>
            <a:ext cx="517048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585" y="1556792"/>
            <a:ext cx="3534692" cy="353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96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4664"/>
            <a:ext cx="517048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1" y="1714194"/>
            <a:ext cx="3616820" cy="391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08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</TotalTime>
  <Words>5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Kseniya</dc:creator>
  <cp:lastModifiedBy>Kseniya</cp:lastModifiedBy>
  <cp:revision>4</cp:revision>
  <dcterms:created xsi:type="dcterms:W3CDTF">2015-11-16T15:20:45Z</dcterms:created>
  <dcterms:modified xsi:type="dcterms:W3CDTF">2016-09-14T16:57:25Z</dcterms:modified>
</cp:coreProperties>
</file>