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5CB28E22-8395-4C04-BAA6-CB8773AEA8F7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AA804-2AAE-45A7-A91F-289D1665791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03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28E22-8395-4C04-BAA6-CB8773AEA8F7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AA804-2AAE-45A7-A91F-289D16657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965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28E22-8395-4C04-BAA6-CB8773AEA8F7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AA804-2AAE-45A7-A91F-289D1665791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067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28E22-8395-4C04-BAA6-CB8773AEA8F7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AA804-2AAE-45A7-A91F-289D16657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00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28E22-8395-4C04-BAA6-CB8773AEA8F7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AA804-2AAE-45A7-A91F-289D1665791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2009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28E22-8395-4C04-BAA6-CB8773AEA8F7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AA804-2AAE-45A7-A91F-289D16657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046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28E22-8395-4C04-BAA6-CB8773AEA8F7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AA804-2AAE-45A7-A91F-289D16657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301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28E22-8395-4C04-BAA6-CB8773AEA8F7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AA804-2AAE-45A7-A91F-289D16657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761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28E22-8395-4C04-BAA6-CB8773AEA8F7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AA804-2AAE-45A7-A91F-289D16657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5369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28E22-8395-4C04-BAA6-CB8773AEA8F7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AA804-2AAE-45A7-A91F-289D16657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354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28E22-8395-4C04-BAA6-CB8773AEA8F7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AA804-2AAE-45A7-A91F-289D1665791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8808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CB28E22-8395-4C04-BAA6-CB8773AEA8F7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E4AA804-2AAE-45A7-A91F-289D1665791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5575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Законы геометрической оптики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6866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Закон прямолинейного распространения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В вакууме и в однородной среде свет распространяется прямолинейно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097475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Законы отражения света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1) отраженный луч лежит в оной плоскости с падающим лучом и перпендикуляром к границе раздела двух сред, восстановленным в точке падения луча.</a:t>
            </a:r>
          </a:p>
          <a:p>
            <a:endParaRPr lang="ru-RU" sz="3200" dirty="0" smtClean="0"/>
          </a:p>
          <a:p>
            <a:r>
              <a:rPr lang="ru-RU" sz="3200" dirty="0" smtClean="0"/>
              <a:t>2) угол отражения равен углу падения.</a:t>
            </a:r>
            <a:endParaRPr lang="en-US" sz="3200" dirty="0" smtClean="0"/>
          </a:p>
          <a:p>
            <a:pPr algn="ctr"/>
            <a:r>
              <a:rPr lang="el-GR" sz="3600" dirty="0" smtClean="0">
                <a:solidFill>
                  <a:srgbClr val="0070C0"/>
                </a:solidFill>
              </a:rPr>
              <a:t>α</a:t>
            </a:r>
            <a:r>
              <a:rPr lang="en-US" sz="3600" dirty="0" smtClean="0">
                <a:solidFill>
                  <a:srgbClr val="0070C0"/>
                </a:solidFill>
              </a:rPr>
              <a:t>=</a:t>
            </a:r>
            <a:r>
              <a:rPr lang="el-GR" sz="3600" dirty="0" smtClean="0">
                <a:solidFill>
                  <a:srgbClr val="0070C0"/>
                </a:solidFill>
              </a:rPr>
              <a:t>β</a:t>
            </a:r>
            <a:endParaRPr lang="ru-RU" sz="3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070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Законы отражения света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4662" y="1643449"/>
            <a:ext cx="8664902" cy="4650044"/>
          </a:xfrm>
        </p:spPr>
      </p:pic>
    </p:spTree>
    <p:extLst>
      <p:ext uri="{BB962C8B-B14F-4D97-AF65-F5344CB8AC3E}">
        <p14:creationId xmlns:p14="http://schemas.microsoft.com/office/powerpoint/2010/main" val="628374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Зеркальное отражение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8369" y="1713986"/>
            <a:ext cx="8001047" cy="4656524"/>
          </a:xfrm>
        </p:spPr>
      </p:pic>
    </p:spTree>
    <p:extLst>
      <p:ext uri="{BB962C8B-B14F-4D97-AF65-F5344CB8AC3E}">
        <p14:creationId xmlns:p14="http://schemas.microsoft.com/office/powerpoint/2010/main" val="1757563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Диффузное отражение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7847" y="1577757"/>
            <a:ext cx="8626353" cy="5175812"/>
          </a:xfrm>
        </p:spPr>
      </p:pic>
    </p:spTree>
    <p:extLst>
      <p:ext uri="{BB962C8B-B14F-4D97-AF65-F5344CB8AC3E}">
        <p14:creationId xmlns:p14="http://schemas.microsoft.com/office/powerpoint/2010/main" val="3479397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Законы преломления света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ru-RU" sz="2800" dirty="0" smtClean="0"/>
                  <a:t>1) преломленный луч лежит в одной плоскости с падающим лучом и перпендикуляром к границе раздела двух сред, восстановленным в точке падения луча.</a:t>
                </a:r>
              </a:p>
              <a:p>
                <a:endParaRPr lang="ru-RU" sz="2800" dirty="0"/>
              </a:p>
              <a:p>
                <a:r>
                  <a:rPr lang="ru-RU" sz="2800" dirty="0" smtClean="0"/>
                  <a:t>2) отношение синуса угла падения к синусу угла преломления для двух данных сред постоянно</a:t>
                </a:r>
              </a:p>
              <a:p>
                <a:endParaRPr lang="ru-RU" sz="2800" dirty="0"/>
              </a:p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sz="36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3600" b="0" i="0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r>
                              <a:rPr lang="en-US" sz="36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</m:func>
                      </m:num>
                      <m:den>
                        <m:r>
                          <a:rPr lang="en-US" sz="3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𝑠𝑖𝑛</m:t>
                        </m:r>
                        <m:r>
                          <a:rPr lang="en-US" sz="3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den>
                    </m:f>
                  </m:oMath>
                </a14:m>
                <a:r>
                  <a:rPr lang="en-US" sz="3600" dirty="0" smtClean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=n</a:t>
                </a:r>
                <a:endParaRPr lang="ru-RU" sz="3600" dirty="0" smtClean="0">
                  <a:solidFill>
                    <a:srgbClr val="0070C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815" t="-3333" r="-100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56603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Законы преломления света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305" y="1643438"/>
            <a:ext cx="7661943" cy="4924780"/>
          </a:xfrm>
        </p:spPr>
      </p:pic>
    </p:spTree>
    <p:extLst>
      <p:ext uri="{BB962C8B-B14F-4D97-AF65-F5344CB8AC3E}">
        <p14:creationId xmlns:p14="http://schemas.microsoft.com/office/powerpoint/2010/main" val="29020112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Полное внутреннее отражение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8637" y="1994938"/>
            <a:ext cx="8045751" cy="4863062"/>
          </a:xfrm>
        </p:spPr>
      </p:pic>
    </p:spTree>
    <p:extLst>
      <p:ext uri="{BB962C8B-B14F-4D97-AF65-F5344CB8AC3E}">
        <p14:creationId xmlns:p14="http://schemas.microsoft.com/office/powerpoint/2010/main" val="11142913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15</TotalTime>
  <Words>110</Words>
  <Application>Microsoft Office PowerPoint</Application>
  <PresentationFormat>Широкоэкранный</PresentationFormat>
  <Paragraphs>19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Calibri</vt:lpstr>
      <vt:lpstr>Cambria Math</vt:lpstr>
      <vt:lpstr>Tw Cen MT</vt:lpstr>
      <vt:lpstr>Tw Cen MT Condensed</vt:lpstr>
      <vt:lpstr>Wingdings 3</vt:lpstr>
      <vt:lpstr>Интеграл</vt:lpstr>
      <vt:lpstr>Законы геометрической оптики</vt:lpstr>
      <vt:lpstr>Закон прямолинейного распространения</vt:lpstr>
      <vt:lpstr>Законы отражения света</vt:lpstr>
      <vt:lpstr>Законы отражения света</vt:lpstr>
      <vt:lpstr>Зеркальное отражение</vt:lpstr>
      <vt:lpstr>Диффузное отражение</vt:lpstr>
      <vt:lpstr>Законы преломления света</vt:lpstr>
      <vt:lpstr>Законы преломления света</vt:lpstr>
      <vt:lpstr>Полное внутреннее отражение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Законы геометрической оптики</dc:title>
  <dc:creator>Даша</dc:creator>
  <cp:lastModifiedBy>Даша</cp:lastModifiedBy>
  <cp:revision>5</cp:revision>
  <dcterms:created xsi:type="dcterms:W3CDTF">2014-12-08T01:11:52Z</dcterms:created>
  <dcterms:modified xsi:type="dcterms:W3CDTF">2015-01-11T21:45:57Z</dcterms:modified>
</cp:coreProperties>
</file>