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20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6926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001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756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90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39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866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46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36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0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25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55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7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114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04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3BDE0-DF5F-4917-8BBD-D64AF1C4D8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591CF70-CB51-4E2F-807B-D54B88EDD2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8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ОПТИЧЕСКИЕ СИСТЕМЫ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Глаз и оптические приборы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8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Гигантский Магелланов телескоп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588" y="1845786"/>
            <a:ext cx="5852160" cy="3291840"/>
          </a:xfrm>
        </p:spPr>
      </p:pic>
      <p:sp>
        <p:nvSpPr>
          <p:cNvPr id="5" name="TextBox 4"/>
          <p:cNvSpPr txBox="1"/>
          <p:nvPr/>
        </p:nvSpPr>
        <p:spPr>
          <a:xfrm>
            <a:off x="2935045" y="5503817"/>
            <a:ext cx="4475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Обсерватория Лас-</a:t>
            </a:r>
            <a:r>
              <a:rPr lang="ru-RU" dirty="0" err="1" smtClean="0"/>
              <a:t>Кампанас,Чили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Завершение строительства – 2020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58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7646"/>
          </a:xfrm>
        </p:spPr>
        <p:txBody>
          <a:bodyPr/>
          <a:lstStyle/>
          <a:p>
            <a:r>
              <a:rPr lang="ru-RU" dirty="0" smtClean="0"/>
              <a:t>Строение глаза человека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9" y="1367246"/>
            <a:ext cx="8461728" cy="4857659"/>
          </a:xfrm>
        </p:spPr>
      </p:pic>
    </p:spTree>
    <p:extLst>
      <p:ext uri="{BB962C8B-B14F-4D97-AF65-F5344CB8AC3E}">
        <p14:creationId xmlns:p14="http://schemas.microsoft.com/office/powerpoint/2010/main" val="382505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Дефекты зрения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Дальнозоркость</a:t>
            </a:r>
            <a:r>
              <a:rPr lang="ru-RU" sz="3200" dirty="0" smtClean="0"/>
              <a:t> – </a:t>
            </a:r>
            <a:r>
              <a:rPr lang="ru-RU" sz="3200" dirty="0" smtClean="0">
                <a:solidFill>
                  <a:srgbClr val="92D050"/>
                </a:solidFill>
              </a:rPr>
              <a:t>фокусирование</a:t>
            </a:r>
            <a:r>
              <a:rPr lang="ru-RU" sz="3200" dirty="0" smtClean="0"/>
              <a:t> изображение </a:t>
            </a:r>
            <a:r>
              <a:rPr lang="ru-RU" sz="3200" dirty="0" smtClean="0">
                <a:solidFill>
                  <a:srgbClr val="92D050"/>
                </a:solidFill>
              </a:rPr>
              <a:t>за</a:t>
            </a:r>
            <a:r>
              <a:rPr lang="ru-RU" sz="3200" dirty="0" smtClean="0"/>
              <a:t> </a:t>
            </a:r>
            <a:r>
              <a:rPr lang="ru-RU" sz="3200" dirty="0" err="1" smtClean="0"/>
              <a:t>сечаткой</a:t>
            </a:r>
            <a:r>
              <a:rPr lang="ru-RU" sz="3200" dirty="0" smtClean="0"/>
              <a:t> вследствие ухудшения состояния хрусталика</a:t>
            </a:r>
          </a:p>
          <a:p>
            <a:endParaRPr lang="ru-RU" sz="3200" dirty="0" smtClean="0"/>
          </a:p>
          <a:p>
            <a:r>
              <a:rPr lang="ru-RU" sz="3200" b="1" dirty="0" smtClean="0"/>
              <a:t>Близорукость</a:t>
            </a:r>
            <a:r>
              <a:rPr lang="ru-RU" sz="3200" dirty="0" smtClean="0"/>
              <a:t> – </a:t>
            </a:r>
            <a:r>
              <a:rPr lang="ru-RU" sz="3200" dirty="0" smtClean="0">
                <a:solidFill>
                  <a:srgbClr val="92D050"/>
                </a:solidFill>
              </a:rPr>
              <a:t>фокусирование</a:t>
            </a:r>
            <a:r>
              <a:rPr lang="ru-RU" sz="3200" dirty="0" smtClean="0"/>
              <a:t> изображения </a:t>
            </a:r>
            <a:r>
              <a:rPr lang="ru-RU" sz="3200" dirty="0" smtClean="0">
                <a:solidFill>
                  <a:srgbClr val="92D050"/>
                </a:solidFill>
              </a:rPr>
              <a:t>перед</a:t>
            </a:r>
            <a:r>
              <a:rPr lang="ru-RU" sz="3200" dirty="0" smtClean="0"/>
              <a:t> </a:t>
            </a:r>
            <a:r>
              <a:rPr lang="ru-RU" sz="3200" dirty="0" err="1" smtClean="0"/>
              <a:t>сечаткой</a:t>
            </a:r>
            <a:r>
              <a:rPr lang="ru-RU" sz="3200" dirty="0" smtClean="0"/>
              <a:t> вследствие удлиненности стекловидного тела</a:t>
            </a:r>
          </a:p>
        </p:txBody>
      </p:sp>
    </p:spTree>
    <p:extLst>
      <p:ext uri="{BB962C8B-B14F-4D97-AF65-F5344CB8AC3E}">
        <p14:creationId xmlns:p14="http://schemas.microsoft.com/office/powerpoint/2010/main" val="10565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Дальнозоркость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54035"/>
            <a:ext cx="8596668" cy="4787328"/>
          </a:xfrm>
        </p:spPr>
        <p:txBody>
          <a:bodyPr/>
          <a:lstStyle/>
          <a:p>
            <a:r>
              <a:rPr lang="ru-RU" dirty="0" smtClean="0"/>
              <a:t>При коррекции необходимо </a:t>
            </a:r>
            <a:r>
              <a:rPr lang="ru-RU" b="1" dirty="0" smtClean="0"/>
              <a:t>уменьшить</a:t>
            </a:r>
            <a:r>
              <a:rPr lang="ru-RU" dirty="0" smtClean="0"/>
              <a:t> фокусное расстояние хрусталика, поэтому используют оптику с </a:t>
            </a:r>
            <a:r>
              <a:rPr lang="ru-RU" dirty="0" smtClean="0">
                <a:solidFill>
                  <a:srgbClr val="92D050"/>
                </a:solidFill>
              </a:rPr>
              <a:t>собирающими</a:t>
            </a:r>
            <a:r>
              <a:rPr lang="ru-RU" dirty="0" smtClean="0"/>
              <a:t> линзами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626" y="2313057"/>
            <a:ext cx="5634582" cy="348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Близорукость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45327"/>
            <a:ext cx="8596668" cy="4796036"/>
          </a:xfrm>
        </p:spPr>
        <p:txBody>
          <a:bodyPr/>
          <a:lstStyle/>
          <a:p>
            <a:r>
              <a:rPr lang="ru-RU" dirty="0"/>
              <a:t>При коррекции необходимо </a:t>
            </a:r>
            <a:r>
              <a:rPr lang="ru-RU" b="1" dirty="0" smtClean="0"/>
              <a:t>увеличить</a:t>
            </a:r>
            <a:r>
              <a:rPr lang="ru-RU" dirty="0" smtClean="0"/>
              <a:t> </a:t>
            </a:r>
            <a:r>
              <a:rPr lang="ru-RU" dirty="0"/>
              <a:t>фокусное расстояние хрусталика, поэтому используют оптику с </a:t>
            </a:r>
            <a:r>
              <a:rPr lang="ru-RU" dirty="0" smtClean="0">
                <a:solidFill>
                  <a:srgbClr val="92D050"/>
                </a:solidFill>
              </a:rPr>
              <a:t>рассеивающими</a:t>
            </a:r>
            <a:r>
              <a:rPr lang="ru-RU" dirty="0" smtClean="0"/>
              <a:t> </a:t>
            </a:r>
            <a:r>
              <a:rPr lang="ru-RU" dirty="0"/>
              <a:t>линзами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993660"/>
            <a:ext cx="7256583" cy="398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Фотоаппарат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921" y="1869440"/>
            <a:ext cx="5874939" cy="4014765"/>
          </a:xfrm>
        </p:spPr>
      </p:pic>
    </p:spTree>
    <p:extLst>
      <p:ext uri="{BB962C8B-B14F-4D97-AF65-F5344CB8AC3E}">
        <p14:creationId xmlns:p14="http://schemas.microsoft.com/office/powerpoint/2010/main" val="3633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97577"/>
            <a:ext cx="8596668" cy="4743785"/>
          </a:xfrm>
        </p:spPr>
        <p:txBody>
          <a:bodyPr/>
          <a:lstStyle/>
          <a:p>
            <a:r>
              <a:rPr lang="ru-RU" dirty="0" smtClean="0"/>
              <a:t>Фокусное расстояние 1-15 см</a:t>
            </a:r>
          </a:p>
          <a:p>
            <a:r>
              <a:rPr lang="ru-RU" dirty="0" smtClean="0"/>
              <a:t>Увеличение в 10-20 раз за счет увеличения угла зрения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26" y="2214650"/>
            <a:ext cx="7973922" cy="413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03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Микроскоп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40823"/>
            <a:ext cx="8596668" cy="4900540"/>
          </a:xfrm>
        </p:spPr>
        <p:txBody>
          <a:bodyPr/>
          <a:lstStyle/>
          <a:p>
            <a:r>
              <a:rPr lang="ru-RU" dirty="0" smtClean="0"/>
              <a:t>Дает увеличение большее, чем лупа, за счет умножения увеличений, даваемых двумя линзами – объективом и окуляром (до 2000 раз – оптический микроскоп)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719" y="1679819"/>
            <a:ext cx="3015732" cy="50379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50" y="6309216"/>
            <a:ext cx="10058400" cy="38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2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Телескоп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1451"/>
            <a:ext cx="8596668" cy="4769911"/>
          </a:xfrm>
        </p:spPr>
        <p:txBody>
          <a:bodyPr/>
          <a:lstStyle/>
          <a:p>
            <a:r>
              <a:rPr lang="ru-RU" dirty="0" smtClean="0"/>
              <a:t>Имеет также 2 линзы – объектив и окуляр с большими фокусными расстояниями</a:t>
            </a:r>
          </a:p>
          <a:p>
            <a:r>
              <a:rPr lang="ru-RU" dirty="0" smtClean="0"/>
              <a:t>Большой радиус объектива для «захватывания» света</a:t>
            </a:r>
          </a:p>
          <a:p>
            <a:r>
              <a:rPr lang="ru-RU" dirty="0" smtClean="0"/>
              <a:t>Увеличение до 200 раз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930" y="3073989"/>
            <a:ext cx="714375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0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141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ОПТИЧЕСКИЕ СИСТЕМЫ</vt:lpstr>
      <vt:lpstr>Строение глаза человека</vt:lpstr>
      <vt:lpstr>Дефекты зрения</vt:lpstr>
      <vt:lpstr>Дальнозоркость</vt:lpstr>
      <vt:lpstr>Близорукость</vt:lpstr>
      <vt:lpstr>Фотоаппарат</vt:lpstr>
      <vt:lpstr>Лупа</vt:lpstr>
      <vt:lpstr>Микроскоп</vt:lpstr>
      <vt:lpstr>Телескоп</vt:lpstr>
      <vt:lpstr>Гигантский Магелланов телескоп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ОПТИЧЕСКИЕ СИСТЕМЫ</dc:title>
  <dc:creator>Даша</dc:creator>
  <cp:lastModifiedBy>Даша</cp:lastModifiedBy>
  <cp:revision>12</cp:revision>
  <dcterms:created xsi:type="dcterms:W3CDTF">2014-12-21T23:22:34Z</dcterms:created>
  <dcterms:modified xsi:type="dcterms:W3CDTF">2014-12-22T01:19:35Z</dcterms:modified>
</cp:coreProperties>
</file>