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0" r:id="rId4"/>
    <p:sldId id="271" r:id="rId5"/>
    <p:sldId id="272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A90DA-EF12-4CB5-8E62-442E79A632DE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21801-AFE2-4DF2-9F99-86AE88EF2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aza\Рабочий стол\Англ.Яз\skorogovorki-na-angliiskom-yazik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081582" cy="28152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88640"/>
            <a:ext cx="6984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Tongue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Twisters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933056"/>
            <a:ext cx="878497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Narrow" pitchFamily="34" charset="0"/>
              </a:rPr>
              <a:t>1</a:t>
            </a:r>
            <a:r>
              <a:rPr lang="en-US" sz="2400" dirty="0" smtClean="0">
                <a:latin typeface="Arial Narrow" pitchFamily="34" charset="0"/>
              </a:rPr>
              <a:t>. </a:t>
            </a:r>
            <a:r>
              <a:rPr lang="en-US" sz="2400" dirty="0">
                <a:latin typeface="Arial Narrow" pitchFamily="34" charset="0"/>
              </a:rPr>
              <a:t>Peter Piper picked a peck of pickled pepper. </a:t>
            </a:r>
            <a:endParaRPr lang="ru-RU" sz="2400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725144"/>
            <a:ext cx="8784976" cy="6480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ookman Old Style" pitchFamily="18" charset="0"/>
              </a:rPr>
              <a:t>2. I feel a need of deep sleep.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661248"/>
            <a:ext cx="8784976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fornian FB" pitchFamily="18" charset="0"/>
              </a:rPr>
              <a:t>3. </a:t>
            </a:r>
            <a:r>
              <a:rPr lang="en-US" dirty="0">
                <a:latin typeface="Californian FB" pitchFamily="18" charset="0"/>
              </a:rPr>
              <a:t>Do tongue twisters twist your tongue?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found over your head but under your hat?</a:t>
            </a:r>
            <a:endParaRPr lang="ru-RU" dirty="0"/>
          </a:p>
        </p:txBody>
      </p:sp>
      <p:pic>
        <p:nvPicPr>
          <p:cNvPr id="19460" name="Picture 4" descr="http://f.internetara.com/onbellek/13/04/27/iuuq_NV_005_SL_cq_SL_cmphtqpu_SL_dpn0_SK__KP_19S_AP_eMSH6B0UPiQL6Q2BpJ0BBBBBBBBBUh0cMW9QZ9qkgt0t27110ivnbo_SK_ifbe_SK_sfgfsfodf_SK_qjduvsf_SK_gspou_SL_kqh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833664"/>
            <a:ext cx="3024336" cy="30243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60032" y="486916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head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206084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hat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9464" name="Picture 8" descr="http://img1.liveinternet.ru/images/attach/c/1/62/981/62981199_1282344963_607a232e6e97.png"/>
          <p:cNvPicPr>
            <a:picLocks noChangeAspect="1" noChangeArrowheads="1"/>
          </p:cNvPicPr>
          <p:nvPr/>
        </p:nvPicPr>
        <p:blipFill>
          <a:blip r:embed="rId3" cstate="print"/>
          <a:srcRect t="15663"/>
          <a:stretch>
            <a:fillRect/>
          </a:stretch>
        </p:blipFill>
        <p:spPr bwMode="auto">
          <a:xfrm>
            <a:off x="611560" y="3068960"/>
            <a:ext cx="3816424" cy="4455152"/>
          </a:xfrm>
          <a:prstGeom prst="rect">
            <a:avLst/>
          </a:prstGeom>
          <a:noFill/>
        </p:spPr>
      </p:pic>
      <p:pic>
        <p:nvPicPr>
          <p:cNvPr id="10" name="Picture 6" descr="http://paris-chance.ru/upload/Article/image/azbuka_stilya/fedora/rag_bone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562" t="11071" r="10103" b="11432"/>
          <a:stretch>
            <a:fillRect/>
          </a:stretch>
        </p:blipFill>
        <p:spPr bwMode="auto">
          <a:xfrm>
            <a:off x="539552" y="2204864"/>
            <a:ext cx="3672408" cy="189418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932040" y="3501008"/>
            <a:ext cx="1728192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hair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3425573">
            <a:off x="4149418" y="3852283"/>
            <a:ext cx="792088" cy="14935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7829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 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purple, yellow, red, and green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King cannot reach me and neither can the Queen.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show my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after the rain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only when the sun comes out again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m3-tub-ru.yandex.net/i?id=2dda473c3bba32ba39281314e50359e4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42536"/>
            <a:ext cx="5760640" cy="43154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2160" y="3068960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rainbow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has two hands and a face, but no arms and legs?</a:t>
            </a:r>
            <a:endParaRPr lang="ru-RU" dirty="0"/>
          </a:p>
        </p:txBody>
      </p:sp>
      <p:grpSp>
        <p:nvGrpSpPr>
          <p:cNvPr id="3" name="Группа 4"/>
          <p:cNvGrpSpPr/>
          <p:nvPr/>
        </p:nvGrpSpPr>
        <p:grpSpPr>
          <a:xfrm>
            <a:off x="395536" y="1628800"/>
            <a:ext cx="8231188" cy="5184576"/>
            <a:chOff x="395536" y="1628800"/>
            <a:chExt cx="8231188" cy="518457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156176" y="2276872"/>
              <a:ext cx="2470548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0" b="1" dirty="0" smtClean="0">
                  <a:latin typeface="Times New Roman" pitchFamily="18" charset="0"/>
                  <a:cs typeface="Times New Roman" pitchFamily="18" charset="0"/>
                </a:rPr>
                <a:t>a clock</a:t>
              </a:r>
              <a:endParaRPr lang="ru-RU" sz="6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07" name="Picture 3" descr="http://cliparts.co/cliparts/rTL/xka/rTLxkaMzc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1628800"/>
              <a:ext cx="5184576" cy="51845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am the red tongue of the Earth, </a:t>
            </a:r>
            <a:br>
              <a:rPr lang="en-US" dirty="0" smtClean="0"/>
            </a:br>
            <a:r>
              <a:rPr lang="en-US" dirty="0" smtClean="0"/>
              <a:t>that buries cities</a:t>
            </a:r>
            <a:endParaRPr lang="ru-RU" dirty="0"/>
          </a:p>
        </p:txBody>
      </p:sp>
      <p:pic>
        <p:nvPicPr>
          <p:cNvPr id="22530" name="Picture 2" descr="http://www.siciliaquad.com/etna_lava_qu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72816"/>
            <a:ext cx="6139224" cy="4608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44208" y="1844824"/>
            <a:ext cx="22365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Lava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volcano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05643"/>
            <a:ext cx="8451353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We bought a new house last year. 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200" dirty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200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Nick has already bought a textbook.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1484784"/>
            <a:ext cx="919194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Pete rang me up yesterday.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Ann has rang me up three times today.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6180" y="2708920"/>
            <a:ext cx="912782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The cat ate three fishes in the morning.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	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They have just eaten an ice-cream.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4178206"/>
            <a:ext cx="9257663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My sister swam in the river yesterday.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		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I have already swum in the swimming-pool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5373216"/>
            <a:ext cx="9405139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 did my homework two hours ago.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		They have done their work in the garden.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79512" y="217766"/>
            <a:ext cx="910537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Kate wrote a letter to her friend last week.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			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My friend has written an article recently.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1484784"/>
            <a:ext cx="9193542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ras Light ITC" pitchFamily="34" charset="0"/>
                <a:ea typeface="Times New Roman" pitchFamily="18" charset="0"/>
                <a:cs typeface="Times New Roman" pitchFamily="18" charset="0"/>
              </a:rPr>
              <a:t>They went to the country last summer. 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800" dirty="0">
                <a:latin typeface="Eras Light ITC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Eras Light ITC" pitchFamily="34" charset="0"/>
                <a:ea typeface="Times New Roman" pitchFamily="18" charset="0"/>
                <a:cs typeface="Times New Roman" pitchFamily="18" charset="0"/>
              </a:rPr>
              <a:t>					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Eras Light ITC" pitchFamily="34" charset="0"/>
                <a:ea typeface="Times New Roman" pitchFamily="18" charset="0"/>
                <a:cs typeface="Times New Roman" pitchFamily="18" charset="0"/>
              </a:rPr>
              <a:t> My father has gone to Africa.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Eras Light ITC" pitchFamily="34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2636912"/>
            <a:ext cx="917116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Times New Roman" pitchFamily="18" charset="0"/>
                <a:cs typeface="Estrangelo Edessa" pitchFamily="66"/>
              </a:rPr>
              <a:t>My grandfather knew him very well. 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Franklin Gothic Book" pitchFamily="34" charset="0"/>
                <a:ea typeface="Times New Roman" pitchFamily="18" charset="0"/>
                <a:cs typeface="Estrangelo Edessa" pitchFamily="66"/>
              </a:rPr>
              <a:t>	</a:t>
            </a:r>
            <a:r>
              <a:rPr lang="en-US" sz="2400" dirty="0" smtClean="0">
                <a:latin typeface="Franklin Gothic Book" pitchFamily="34" charset="0"/>
                <a:ea typeface="Times New Roman" pitchFamily="18" charset="0"/>
                <a:cs typeface="Estrangelo Edessa" pitchFamily="66"/>
              </a:rPr>
              <a:t>	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Times New Roman" pitchFamily="18" charset="0"/>
                <a:cs typeface="Estrangelo Edessa" pitchFamily="66"/>
              </a:rPr>
              <a:t> We have known each other since our childhood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3861048"/>
            <a:ext cx="9272090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 Tower Text" pitchFamily="18" charset="0"/>
                <a:ea typeface="Times New Roman" pitchFamily="18" charset="0"/>
                <a:cs typeface="Times New Roman" pitchFamily="18" charset="0"/>
              </a:rPr>
              <a:t>They saw a book under the table. 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800" dirty="0">
                <a:latin typeface="High Tower Text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High Tower Text" pitchFamily="18" charset="0"/>
                <a:ea typeface="Times New Roman" pitchFamily="18" charset="0"/>
                <a:cs typeface="Times New Roman" pitchFamily="18" charset="0"/>
              </a:rPr>
              <a:t>				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igh Tower Text" pitchFamily="18" charset="0"/>
                <a:ea typeface="Times New Roman" pitchFamily="18" charset="0"/>
                <a:cs typeface="Times New Roman" pitchFamily="18" charset="0"/>
              </a:rPr>
              <a:t>Tom has already seen this film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126788" y="5373216"/>
            <a:ext cx="9017212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We gave a puppy to my friend. 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-US" sz="2400" dirty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Georgia" pitchFamily="18" charset="0"/>
                <a:ea typeface="Times New Roman" pitchFamily="18" charset="0"/>
                <a:cs typeface="Times New Roman" pitchFamily="18" charset="0"/>
              </a:rPr>
              <a:t>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My dad has just given his telephone number to me.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en-US" dirty="0" smtClean="0"/>
              <a:t>Do you know irregular verbs?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Simple or Present Perfect?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268760"/>
            <a:ext cx="295232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rial" pitchFamily="34" charset="0"/>
                <a:cs typeface="Arial" pitchFamily="34" charset="0"/>
              </a:rPr>
              <a:t>  V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2</a:t>
            </a:r>
            <a:r>
              <a:rPr lang="en-US" dirty="0" smtClean="0"/>
              <a:t>	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7984" y="1268760"/>
            <a:ext cx="417646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Bodoni MT" pitchFamily="18" charset="0"/>
              </a:rPr>
              <a:t>h</a:t>
            </a:r>
            <a:r>
              <a:rPr lang="en-US" sz="3600" dirty="0" smtClean="0">
                <a:latin typeface="Bodoni MT" pitchFamily="18" charset="0"/>
              </a:rPr>
              <a:t>ave/ has + </a:t>
            </a:r>
            <a:r>
              <a:rPr lang="en-US" sz="6600" dirty="0" smtClean="0">
                <a:latin typeface="Bodoni MT" pitchFamily="18" charset="0"/>
              </a:rPr>
              <a:t>V</a:t>
            </a:r>
            <a:r>
              <a:rPr lang="en-US" sz="3600" dirty="0" smtClean="0">
                <a:latin typeface="Bodoni MT" pitchFamily="18" charset="0"/>
              </a:rPr>
              <a:t>3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Вставьте пропущенное слово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196752"/>
            <a:ext cx="8496944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</a:t>
            </a:r>
            <a:r>
              <a:rPr lang="en-US" sz="4000" dirty="0" smtClean="0">
                <a:latin typeface="Agency FB" pitchFamily="34" charset="0"/>
              </a:rPr>
              <a:t>.  I ____________ been to London.</a:t>
            </a:r>
            <a:endParaRPr lang="ru-RU" sz="4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060848"/>
            <a:ext cx="8496944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Arial Narrow" pitchFamily="34" charset="0"/>
              </a:rPr>
              <a:t>2. She __________ seen this film.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996952"/>
            <a:ext cx="8496944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latin typeface="Bodoni MT" pitchFamily="18" charset="0"/>
              </a:rPr>
              <a:t>3. We ____________ visited our Granny this week</a:t>
            </a:r>
            <a:r>
              <a:rPr lang="en-US" dirty="0" smtClean="0"/>
              <a:t>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933056"/>
            <a:ext cx="8496944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>4. He __________ known her for 3 years.</a:t>
            </a:r>
            <a:endParaRPr lang="ru-RU" sz="3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941168"/>
            <a:ext cx="8496944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Bookman Old Style" pitchFamily="18" charset="0"/>
              </a:rPr>
              <a:t>5. I _____________ finished my homework. </a:t>
            </a:r>
            <a:endParaRPr lang="ru-RU" sz="32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260648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She has ___________ written a letter.</a:t>
            </a: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wrote			b) written</a:t>
            </a:r>
            <a:r>
              <a:rPr lang="en-US" dirty="0" smtClean="0"/>
              <a:t>	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610797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We have _______________ him for 3 years.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known			b) knew		</a:t>
            </a:r>
            <a:r>
              <a:rPr lang="en-US" dirty="0" smtClean="0"/>
              <a:t>	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762925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 She has never ___________ to bowling.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 go			b) gone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3915053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4. I have never ____________ a snowman.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see			b) seen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5355213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5. They haven’t ____________ famous person.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met			b) meet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76672"/>
            <a:ext cx="3744416" cy="1080120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Riddles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04864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>
                <a:latin typeface="Baskerville Old Face" pitchFamily="18" charset="0"/>
              </a:rPr>
              <a:t>Which letter sounds like an insect?</a:t>
            </a:r>
            <a:endParaRPr lang="ru-RU" sz="3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284984"/>
            <a:ext cx="295232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en-US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ru-RU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priroda-foto.ucoz.ru/_ph/36/56005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204864"/>
            <a:ext cx="4859016" cy="303688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39952" y="2276872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bee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dark but made by light?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827584" y="1295382"/>
            <a:ext cx="7416824" cy="5562618"/>
            <a:chOff x="827584" y="1295382"/>
            <a:chExt cx="7416824" cy="5562618"/>
          </a:xfrm>
        </p:grpSpPr>
        <p:pic>
          <p:nvPicPr>
            <p:cNvPr id="16386" name="Picture 2" descr="http://s1.fotokto.ru/photo/full/71/712849.jpg?r15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1295382"/>
              <a:ext cx="7416824" cy="5562618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3203848" y="1340768"/>
              <a:ext cx="258942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</a:t>
              </a:r>
              <a:r>
                <a:rPr lang="en-US" sz="54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hadow </a:t>
              </a:r>
              <a:endPara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neck but not head?</a:t>
            </a:r>
            <a:endParaRPr lang="ru-RU" dirty="0"/>
          </a:p>
        </p:txBody>
      </p:sp>
      <p:grpSp>
        <p:nvGrpSpPr>
          <p:cNvPr id="3" name="Группа 4"/>
          <p:cNvGrpSpPr/>
          <p:nvPr/>
        </p:nvGrpSpPr>
        <p:grpSpPr>
          <a:xfrm>
            <a:off x="1403648" y="1412776"/>
            <a:ext cx="7107493" cy="4608512"/>
            <a:chOff x="1403648" y="1412776"/>
            <a:chExt cx="7107493" cy="4608512"/>
          </a:xfrm>
        </p:grpSpPr>
        <p:pic>
          <p:nvPicPr>
            <p:cNvPr id="17414" name="Picture 6" descr="http://stipy.iplsc.com/art/380_big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146" b="14525"/>
            <a:stretch>
              <a:fillRect/>
            </a:stretch>
          </p:blipFill>
          <p:spPr bwMode="auto">
            <a:xfrm>
              <a:off x="1403648" y="1412776"/>
              <a:ext cx="4248472" cy="460851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5148064" y="1556792"/>
              <a:ext cx="3363077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a bottle </a:t>
              </a:r>
              <a:endPara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fruit is spelt like a </a:t>
            </a:r>
            <a:r>
              <a:rPr lang="en-US" dirty="0" err="1" smtClean="0"/>
              <a:t>colour</a:t>
            </a:r>
            <a:r>
              <a:rPr lang="en-US" dirty="0" smtClean="0"/>
              <a:t>?</a:t>
            </a:r>
            <a:endParaRPr lang="ru-RU" dirty="0"/>
          </a:p>
        </p:txBody>
      </p:sp>
      <p:grpSp>
        <p:nvGrpSpPr>
          <p:cNvPr id="3" name="Группа 5"/>
          <p:cNvGrpSpPr/>
          <p:nvPr/>
        </p:nvGrpSpPr>
        <p:grpSpPr>
          <a:xfrm>
            <a:off x="251520" y="1124744"/>
            <a:ext cx="8280920" cy="5616624"/>
            <a:chOff x="251520" y="1124744"/>
            <a:chExt cx="8280920" cy="5616624"/>
          </a:xfrm>
        </p:grpSpPr>
        <p:pic>
          <p:nvPicPr>
            <p:cNvPr id="18434" name="Picture 2" descr="http://marafet.net/uploads/images/8/8/c/6/3306/3b8f755a2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520" y="1124744"/>
              <a:ext cx="5616624" cy="5616624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5148064" y="1700808"/>
              <a:ext cx="338437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an orange</a:t>
              </a:r>
              <a:endPara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333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Do you know irregular verbs? </vt:lpstr>
      <vt:lpstr>Past Simple or Present Perfect? </vt:lpstr>
      <vt:lpstr>Вставьте пропущенное слово</vt:lpstr>
      <vt:lpstr>Слайд 5</vt:lpstr>
      <vt:lpstr>Riddles</vt:lpstr>
      <vt:lpstr>What is dark but made by light?</vt:lpstr>
      <vt:lpstr>What has neck but not head?</vt:lpstr>
      <vt:lpstr>Which fruit is spelt like a colour?</vt:lpstr>
      <vt:lpstr>What is found over your head but under your hat?</vt:lpstr>
      <vt:lpstr> I am purple, yellow, red, and green The King cannot reach me and neither can the Queen. I show my colours after the rain And only when the sun comes out again</vt:lpstr>
      <vt:lpstr>What has two hands and a face, but no arms and legs?</vt:lpstr>
      <vt:lpstr>I am the red tongue of the Earth,  that buries cities</vt:lpstr>
      <vt:lpstr>Слайд 14</vt:lpstr>
      <vt:lpstr>Слайд 15</vt:lpstr>
      <vt:lpstr>Слайд 16</vt:lpstr>
    </vt:vector>
  </TitlesOfParts>
  <Company>ГОУ СОШ №297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база</dc:creator>
  <cp:lastModifiedBy>база</cp:lastModifiedBy>
  <cp:revision>10</cp:revision>
  <dcterms:created xsi:type="dcterms:W3CDTF">2016-02-10T07:31:16Z</dcterms:created>
  <dcterms:modified xsi:type="dcterms:W3CDTF">2016-02-10T09:59:55Z</dcterms:modified>
</cp:coreProperties>
</file>