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9" r:id="rId4"/>
    <p:sldId id="258" r:id="rId5"/>
    <p:sldId id="257" r:id="rId6"/>
    <p:sldId id="259" r:id="rId7"/>
    <p:sldId id="261" r:id="rId8"/>
    <p:sldId id="260" r:id="rId9"/>
    <p:sldId id="262" r:id="rId10"/>
    <p:sldId id="264" r:id="rId11"/>
    <p:sldId id="263" r:id="rId12"/>
    <p:sldId id="267" r:id="rId13"/>
    <p:sldId id="266" r:id="rId14"/>
    <p:sldId id="270" r:id="rId15"/>
    <p:sldId id="272" r:id="rId16"/>
    <p:sldId id="271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6"/>
    <a:srgbClr val="00339A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194" y="216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20689-AF1D-4198-8D28-CFFEE347061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07109-1BBB-40FA-B69F-CA8FF5D6A8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79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DB92F-C7B3-4480-B1D5-3DFE4738540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4CF94-6DA8-498E-89B8-731E4CCE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811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4CF94-6DA8-498E-89B8-731E4CCE9F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4CF94-6DA8-498E-89B8-731E4CCE9FC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</a:defRPr>
            </a:lvl1pPr>
          </a:lstStyle>
          <a:p>
            <a:fld id="{A8FE9762-B3C4-42C3-9B38-01484AED3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05C112D9-C2EE-4C4E-89E1-85B21C1EB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 baseline="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birint.ru/books/41236/" TargetMode="External"/><Relationship Id="rId3" Type="http://schemas.openxmlformats.org/officeDocument/2006/relationships/hyperlink" Target="http://www.bookin.org.ru/book/1698382" TargetMode="External"/><Relationship Id="rId7" Type="http://schemas.openxmlformats.org/officeDocument/2006/relationships/hyperlink" Target="http://www.booksiti.net.ru/books/971650" TargetMode="External"/><Relationship Id="rId12" Type="http://schemas.openxmlformats.org/officeDocument/2006/relationships/hyperlink" Target="http://willtrade.ru/admin/pictures/88042b.jpg" TargetMode="External"/><Relationship Id="rId2" Type="http://schemas.openxmlformats.org/officeDocument/2006/relationships/hyperlink" Target="http://kinderrazukraski.ru/iri-po-proizvedeniyam-korneya-chukovskogo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inderrazukraski.ru/raskraski-k-proizvedeniyam-k-chukovskogo.html" TargetMode="External"/><Relationship Id="rId11" Type="http://schemas.openxmlformats.org/officeDocument/2006/relationships/hyperlink" Target="http://solnushki.ru/sites/default/files/images/rabbits3-prev.jpg" TargetMode="External"/><Relationship Id="rId5" Type="http://schemas.openxmlformats.org/officeDocument/2006/relationships/hyperlink" Target="http://old.prodalit.ru/?catrub=15&amp;gl_aut=22" TargetMode="External"/><Relationship Id="rId10" Type="http://schemas.openxmlformats.org/officeDocument/2006/relationships/hyperlink" Target="http://www.children-books.ru/books/12/p/98/" TargetMode="External"/><Relationship Id="rId4" Type="http://schemas.openxmlformats.org/officeDocument/2006/relationships/hyperlink" Target="http://www.kniga.ru/children/151367" TargetMode="External"/><Relationship Id="rId9" Type="http://schemas.openxmlformats.org/officeDocument/2006/relationships/hyperlink" Target="http://www.internationaltoys.com/main.aspx?obj=117753&amp;lang=lbRu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  <a:cs typeface="Arial" pitchFamily="34" charset="0"/>
              </a:rPr>
              <a:t>Корней Иванович Чуковский</a:t>
            </a:r>
            <a:endParaRPr lang="ru-RU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600" dirty="0" err="1" smtClean="0">
                <a:latin typeface="Calibri" pitchFamily="34" charset="0"/>
              </a:rPr>
              <a:t>Лиукконена</a:t>
            </a:r>
            <a:r>
              <a:rPr lang="ru-RU" sz="1600" dirty="0" smtClean="0">
                <a:latin typeface="Calibri" pitchFamily="34" charset="0"/>
              </a:rPr>
              <a:t> Наталья Анатольевна</a:t>
            </a:r>
            <a:r>
              <a:rPr lang="ru-RU" sz="1600" dirty="0" smtClean="0">
                <a:latin typeface="Calibri" pitchFamily="34" charset="0"/>
              </a:rPr>
              <a:t> </a:t>
            </a:r>
            <a:endParaRPr lang="ru-RU" sz="1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ои документы\Сказки\д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2656"/>
            <a:ext cx="2650795" cy="22322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27984" y="98072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776"/>
                </a:solidFill>
                <a:latin typeface="Calibri" pitchFamily="34" charset="0"/>
              </a:rPr>
              <a:t>Музей в </a:t>
            </a:r>
            <a:r>
              <a:rPr lang="ru-RU" sz="2800" b="1" dirty="0" err="1" smtClean="0">
                <a:solidFill>
                  <a:srgbClr val="002776"/>
                </a:solidFill>
                <a:latin typeface="Calibri" pitchFamily="34" charset="0"/>
              </a:rPr>
              <a:t>Переделкине</a:t>
            </a:r>
            <a:endParaRPr lang="ru-RU" sz="2800" b="1" dirty="0">
              <a:solidFill>
                <a:srgbClr val="002776"/>
              </a:solidFill>
              <a:latin typeface="Calibri" pitchFamily="34" charset="0"/>
            </a:endParaRPr>
          </a:p>
        </p:txBody>
      </p:sp>
      <p:pic>
        <p:nvPicPr>
          <p:cNvPr id="5123" name="Picture 3" descr="C:\Users\Лариса\Desktop\peredelkino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9000"/>
            <a:ext cx="2880319" cy="2160240"/>
          </a:xfrm>
          <a:prstGeom prst="rect">
            <a:avLst/>
          </a:prstGeom>
          <a:noFill/>
        </p:spPr>
      </p:pic>
      <p:pic>
        <p:nvPicPr>
          <p:cNvPr id="5124" name="Picture 4" descr="C:\Users\Лариса\Desktop\Peredelkino70624elitnya-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628800"/>
            <a:ext cx="2322258" cy="3096344"/>
          </a:xfrm>
          <a:prstGeom prst="rect">
            <a:avLst/>
          </a:prstGeom>
          <a:noFill/>
        </p:spPr>
      </p:pic>
      <p:pic>
        <p:nvPicPr>
          <p:cNvPr id="5125" name="Picture 5" descr="C:\Users\Лариса\Desktop\P10406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653136"/>
            <a:ext cx="2268091" cy="1885876"/>
          </a:xfrm>
          <a:prstGeom prst="rect">
            <a:avLst/>
          </a:prstGeom>
          <a:noFill/>
        </p:spPr>
      </p:pic>
      <p:pic>
        <p:nvPicPr>
          <p:cNvPr id="5126" name="Picture 6" descr="C:\Users\Лариса\Desktop\200224132000250.jpg"/>
          <p:cNvPicPr>
            <a:picLocks noChangeAspect="1" noChangeArrowheads="1"/>
          </p:cNvPicPr>
          <p:nvPr/>
        </p:nvPicPr>
        <p:blipFill>
          <a:blip r:embed="rId6" cstate="print"/>
          <a:srcRect b="14001"/>
          <a:stretch>
            <a:fillRect/>
          </a:stretch>
        </p:blipFill>
        <p:spPr bwMode="auto">
          <a:xfrm>
            <a:off x="3563888" y="2780928"/>
            <a:ext cx="2625235" cy="1693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196752"/>
            <a:ext cx="393088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Мяу, мяу!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Хрю, хрю, хрю!</a:t>
            </a:r>
          </a:p>
          <a:p>
            <a:r>
              <a:rPr lang="ru-RU" sz="4400" b="1" dirty="0" err="1" smtClean="0">
                <a:solidFill>
                  <a:srgbClr val="002776"/>
                </a:solidFill>
                <a:latin typeface="Calibri" pitchFamily="34" charset="0"/>
              </a:rPr>
              <a:t>Ква</a:t>
            </a: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, </a:t>
            </a:r>
            <a:r>
              <a:rPr lang="ru-RU" sz="4400" b="1" dirty="0" err="1" smtClean="0">
                <a:solidFill>
                  <a:srgbClr val="002776"/>
                </a:solidFill>
                <a:latin typeface="Calibri" pitchFamily="34" charset="0"/>
              </a:rPr>
              <a:t>ква</a:t>
            </a: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, </a:t>
            </a:r>
            <a:r>
              <a:rPr lang="ru-RU" sz="4400" b="1" dirty="0" err="1" smtClean="0">
                <a:solidFill>
                  <a:srgbClr val="002776"/>
                </a:solidFill>
                <a:latin typeface="Calibri" pitchFamily="34" charset="0"/>
              </a:rPr>
              <a:t>ква</a:t>
            </a: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!</a:t>
            </a:r>
          </a:p>
          <a:p>
            <a:r>
              <a:rPr lang="ru-RU" sz="4400" b="1" dirty="0" err="1" smtClean="0">
                <a:solidFill>
                  <a:srgbClr val="002776"/>
                </a:solidFill>
                <a:latin typeface="Calibri" pitchFamily="34" charset="0"/>
              </a:rPr>
              <a:t>Му-у-у</a:t>
            </a: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!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Ку-ка-ре-ку!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Гав, гав, гав!</a:t>
            </a:r>
            <a:endParaRPr lang="ru-RU" sz="4400" b="1" dirty="0">
              <a:solidFill>
                <a:srgbClr val="00277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ои документы\Сказки\путаниц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3257526" cy="452092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3968" y="1988840"/>
            <a:ext cx="417511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776"/>
                </a:solidFill>
                <a:latin typeface="Calibri" pitchFamily="34" charset="0"/>
              </a:rPr>
              <a:t>Путаница – нечто </a:t>
            </a:r>
          </a:p>
          <a:p>
            <a:pPr algn="ctr"/>
            <a:r>
              <a:rPr lang="ru-RU" sz="4000" b="1" dirty="0" smtClean="0">
                <a:solidFill>
                  <a:srgbClr val="002776"/>
                </a:solidFill>
                <a:latin typeface="Calibri" pitchFamily="34" charset="0"/>
              </a:rPr>
              <a:t>запутанное,</a:t>
            </a:r>
          </a:p>
          <a:p>
            <a:pPr algn="ctr"/>
            <a:r>
              <a:rPr lang="ru-RU" sz="4000" b="1" dirty="0" smtClean="0">
                <a:solidFill>
                  <a:srgbClr val="002776"/>
                </a:solidFill>
                <a:latin typeface="Calibri" pitchFamily="34" charset="0"/>
              </a:rPr>
              <a:t>неясное, </a:t>
            </a:r>
          </a:p>
          <a:p>
            <a:pPr algn="ctr"/>
            <a:r>
              <a:rPr lang="ru-RU" sz="4000" b="1" dirty="0" smtClean="0">
                <a:solidFill>
                  <a:srgbClr val="002776"/>
                </a:solidFill>
                <a:latin typeface="Calibri" pitchFamily="34" charset="0"/>
              </a:rPr>
              <a:t>бестолковое</a:t>
            </a:r>
            <a:endParaRPr lang="ru-RU" sz="4000" b="1" dirty="0">
              <a:solidFill>
                <a:srgbClr val="00277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ои документы\Сказки\зайчик.jpg"/>
          <p:cNvPicPr>
            <a:picLocks noChangeAspect="1" noChangeArrowheads="1"/>
          </p:cNvPicPr>
          <p:nvPr/>
        </p:nvPicPr>
        <p:blipFill>
          <a:blip r:embed="rId2" cstate="print"/>
          <a:srcRect r="53780"/>
          <a:stretch>
            <a:fillRect/>
          </a:stretch>
        </p:blipFill>
        <p:spPr bwMode="auto">
          <a:xfrm>
            <a:off x="5076056" y="764704"/>
            <a:ext cx="2952328" cy="5013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2708920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776"/>
                </a:solidFill>
                <a:latin typeface="Calibri" pitchFamily="34" charset="0"/>
              </a:rPr>
              <a:t>Только заинька</a:t>
            </a:r>
          </a:p>
          <a:p>
            <a:r>
              <a:rPr lang="ru-RU" sz="4000" b="1" dirty="0" smtClean="0">
                <a:solidFill>
                  <a:srgbClr val="002776"/>
                </a:solidFill>
                <a:latin typeface="Calibri" pitchFamily="34" charset="0"/>
              </a:rPr>
              <a:t>Был паинька.</a:t>
            </a:r>
            <a:endParaRPr lang="ru-RU" sz="4000" b="1" dirty="0">
              <a:solidFill>
                <a:srgbClr val="00277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ои документы\Сказки\уш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36712"/>
            <a:ext cx="2664296" cy="2719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Мои документы\Сказки\ков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3672408" cy="1976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Мои документы\Сказки\511-1-395.jpg"/>
          <p:cNvPicPr>
            <a:picLocks noChangeAspect="1" noChangeArrowheads="1"/>
          </p:cNvPicPr>
          <p:nvPr/>
        </p:nvPicPr>
        <p:blipFill>
          <a:blip r:embed="rId4" cstate="print"/>
          <a:srcRect l="13685" r="13331"/>
          <a:stretch>
            <a:fillRect/>
          </a:stretch>
        </p:blipFill>
        <p:spPr bwMode="auto">
          <a:xfrm>
            <a:off x="5076056" y="836712"/>
            <a:ext cx="2653386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ои документы\Сказки\babochka13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688560">
            <a:off x="1795590" y="-994994"/>
            <a:ext cx="6093133" cy="607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7776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Путаница</a:t>
            </a:r>
            <a:r>
              <a:rPr lang="ru-RU" dirty="0" smtClean="0"/>
              <a:t> </a:t>
            </a:r>
            <a:r>
              <a:rPr lang="ru-RU" u="sng" dirty="0" smtClean="0">
                <a:latin typeface="Calibri" pitchFamily="34" charset="0"/>
                <a:hlinkClick r:id="rId2"/>
              </a:rPr>
              <a:t>http://kinderrazukraski.ru/iri-po-proizvedeniyam-korneya-chukovskogo.html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Айболит </a:t>
            </a:r>
            <a:r>
              <a:rPr lang="ru-RU" u="sng" dirty="0" smtClean="0">
                <a:latin typeface="Calibri" pitchFamily="34" charset="0"/>
                <a:hlinkClick r:id="rId3"/>
              </a:rPr>
              <a:t>http://www.bookin.org.ru/book/1698382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Телефон </a:t>
            </a:r>
            <a:r>
              <a:rPr lang="ru-RU" u="sng" dirty="0" smtClean="0">
                <a:latin typeface="Calibri" pitchFamily="34" charset="0"/>
                <a:hlinkClick r:id="rId4"/>
              </a:rPr>
              <a:t>http://www.kniga.ru/children/151367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Муха-цокотуха </a:t>
            </a:r>
            <a:r>
              <a:rPr lang="ru-RU" u="sng" dirty="0" smtClean="0">
                <a:latin typeface="Calibri" pitchFamily="34" charset="0"/>
                <a:hlinkClick r:id="rId5"/>
              </a:rPr>
              <a:t>http://old.prodalit.ru/?catrub=15&amp;gl_aut=22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err="1" smtClean="0">
                <a:latin typeface="Calibri" pitchFamily="34" charset="0"/>
              </a:rPr>
              <a:t>Котауси</a:t>
            </a:r>
            <a:r>
              <a:rPr lang="ru-RU" dirty="0" smtClean="0">
                <a:latin typeface="Calibri" pitchFamily="34" charset="0"/>
              </a:rPr>
              <a:t> и </a:t>
            </a:r>
            <a:r>
              <a:rPr lang="ru-RU" dirty="0" err="1" smtClean="0">
                <a:latin typeface="Calibri" pitchFamily="34" charset="0"/>
              </a:rPr>
              <a:t>Мауси</a:t>
            </a:r>
            <a:r>
              <a:rPr lang="ru-RU" dirty="0" smtClean="0">
                <a:latin typeface="Calibri" pitchFamily="34" charset="0"/>
              </a:rPr>
              <a:t>  </a:t>
            </a:r>
            <a:r>
              <a:rPr lang="ru-RU" u="sng" dirty="0" smtClean="0">
                <a:latin typeface="Calibri" pitchFamily="34" charset="0"/>
                <a:hlinkClick r:id="rId6"/>
              </a:rPr>
              <a:t>http://kinderrazukraski.ru/raskraski-k-proizvedeniyam-k-chukovskogo.html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Дефо «Робинзон Крузо» </a:t>
            </a:r>
            <a:r>
              <a:rPr lang="ru-RU" u="sng" dirty="0" smtClean="0">
                <a:latin typeface="Calibri" pitchFamily="34" charset="0"/>
                <a:hlinkClick r:id="rId7"/>
              </a:rPr>
              <a:t>http://www.booksiti.net.ru/books/971650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err="1" smtClean="0">
                <a:latin typeface="Calibri" pitchFamily="34" charset="0"/>
              </a:rPr>
              <a:t>Распе</a:t>
            </a:r>
            <a:r>
              <a:rPr lang="ru-RU" dirty="0" smtClean="0">
                <a:latin typeface="Calibri" pitchFamily="34" charset="0"/>
              </a:rPr>
              <a:t> «Приключения барона Мюнхгаузена</a:t>
            </a:r>
            <a:r>
              <a:rPr lang="ru-RU" dirty="0" smtClean="0">
                <a:latin typeface="Calibri" pitchFamily="34" charset="0"/>
                <a:hlinkClick r:id="rId7"/>
              </a:rPr>
              <a:t>» </a:t>
            </a:r>
            <a:r>
              <a:rPr lang="ru-RU" u="sng" dirty="0" smtClean="0">
                <a:latin typeface="Calibri" pitchFamily="34" charset="0"/>
                <a:hlinkClick r:id="rId7"/>
              </a:rPr>
              <a:t>http://www.booksiti.net.ru/books/971650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Твен «Приключения Тома </a:t>
            </a:r>
            <a:r>
              <a:rPr lang="ru-RU" dirty="0" err="1" smtClean="0">
                <a:latin typeface="Calibri" pitchFamily="34" charset="0"/>
              </a:rPr>
              <a:t>Сойера</a:t>
            </a:r>
            <a:r>
              <a:rPr lang="ru-RU" dirty="0" smtClean="0">
                <a:latin typeface="Calibri" pitchFamily="34" charset="0"/>
              </a:rPr>
              <a:t>» </a:t>
            </a:r>
            <a:r>
              <a:rPr lang="ru-RU" u="sng" dirty="0" smtClean="0">
                <a:latin typeface="Calibri" pitchFamily="34" charset="0"/>
                <a:hlinkClick r:id="rId8"/>
              </a:rPr>
              <a:t>http://www.labirint.ru/books/41236/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Киплинг </a:t>
            </a:r>
            <a:r>
              <a:rPr lang="ru-RU" dirty="0" smtClean="0">
                <a:latin typeface="Calibri" pitchFamily="34" charset="0"/>
                <a:hlinkClick r:id="rId9"/>
              </a:rPr>
              <a:t>«Сказки»</a:t>
            </a:r>
            <a:r>
              <a:rPr lang="ru-RU" u="sng" dirty="0" smtClean="0">
                <a:latin typeface="Calibri" pitchFamily="34" charset="0"/>
                <a:hlinkClick r:id="rId9"/>
              </a:rPr>
              <a:t>http://www.internationaltoys.com/main.aspx?obj=117753&amp;lang=lbRus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Крокодил </a:t>
            </a:r>
            <a:r>
              <a:rPr lang="ru-RU" u="sng" dirty="0" smtClean="0">
                <a:solidFill>
                  <a:srgbClr val="00B050"/>
                </a:solidFill>
                <a:latin typeface="Calibri" pitchFamily="34" charset="0"/>
                <a:hlinkClick r:id="rId10"/>
              </a:rPr>
              <a:t>http://www.children-books.ru/books/12/p/98/</a:t>
            </a:r>
            <a:endParaRPr lang="ru-RU" u="sng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Заинька </a:t>
            </a: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hlinkClick r:id="rId11"/>
              </a:rPr>
              <a:t>http://solnushki.ru/sites/default/files/images/rabbits3-prev.jpg</a:t>
            </a:r>
            <a:endParaRPr lang="ru-RU" b="1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Ушат, ковш, бочонок </a:t>
            </a:r>
            <a:r>
              <a:rPr lang="ru-RU" u="sng" dirty="0" smtClean="0">
                <a:hlinkClick r:id="rId12"/>
              </a:rPr>
              <a:t>http://willtrade.ru/admin/pictures/88042b.jpg</a:t>
            </a:r>
            <a:endParaRPr lang="ru-RU" dirty="0" smtClean="0"/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548680"/>
            <a:ext cx="217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Источники ресурсов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Calibri" pitchFamily="34" charset="0"/>
              </a:rPr>
              <a:t>Зашифрованные слова</a:t>
            </a:r>
            <a:endParaRPr lang="ru-RU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668216" cy="4525963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ЦКТХ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МЙДДР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ТРКНЩ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ЙБЛТ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БРМЛЙ</a:t>
            </a:r>
          </a:p>
          <a:p>
            <a:endParaRPr lang="ru-RU" b="1" dirty="0" smtClean="0">
              <a:solidFill>
                <a:srgbClr val="002776"/>
              </a:solidFill>
              <a:latin typeface="Calibri" pitchFamily="34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556792"/>
            <a:ext cx="4038600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ЦОКОТУХА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МОЙДОДЫР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ТАРАКАНИЩЕ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АЙБОЛИТ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БАРМАЛЕЙ</a:t>
            </a:r>
          </a:p>
          <a:p>
            <a:endParaRPr lang="ru-RU" sz="4400" b="1" dirty="0" smtClean="0">
              <a:solidFill>
                <a:srgbClr val="002776"/>
              </a:solidFill>
              <a:latin typeface="Calibri" pitchFamily="34" charset="0"/>
            </a:endParaRP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7571184" cy="4320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Хорошие книжки писал дед Корней,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Воспитывал взрослых он и детей.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Будут и внуки наши, и дети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Сказки читать веселые эти.</a:t>
            </a:r>
          </a:p>
          <a:p>
            <a:pPr>
              <a:buNone/>
            </a:pPr>
            <a:endParaRPr lang="ru-RU" sz="4400" dirty="0">
              <a:solidFill>
                <a:srgbClr val="00277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87796">
            <a:off x="139696" y="597420"/>
            <a:ext cx="4159878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libri" pitchFamily="34" charset="0"/>
              </a:rPr>
              <a:t>Дед Корней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1412776"/>
            <a:ext cx="390689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Николай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Васильевич Корнейчуков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31.03.1882г. – 28.10.1969г.</a:t>
            </a:r>
          </a:p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002776"/>
                </a:solidFill>
                <a:latin typeface="Calibri" pitchFamily="34" charset="0"/>
              </a:rPr>
              <a:t>Корней Иванович Чуковский</a:t>
            </a:r>
          </a:p>
        </p:txBody>
      </p:sp>
      <p:pic>
        <p:nvPicPr>
          <p:cNvPr id="1026" name="Picture 2" descr="C:\Мои документы\Сказки\Chu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060848"/>
            <a:ext cx="2880320" cy="4232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980728"/>
            <a:ext cx="8229600" cy="4525963"/>
          </a:xfrm>
        </p:spPr>
        <p:txBody>
          <a:bodyPr/>
          <a:lstStyle/>
          <a:p>
            <a:r>
              <a:rPr lang="ru-RU" sz="4400" dirty="0" smtClean="0"/>
              <a:t> </a:t>
            </a:r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поэт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 публицист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 критик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 переводчик</a:t>
            </a:r>
          </a:p>
          <a:p>
            <a:r>
              <a:rPr lang="ru-RU" sz="4400" b="1" dirty="0" smtClean="0">
                <a:solidFill>
                  <a:srgbClr val="002776"/>
                </a:solidFill>
                <a:latin typeface="Calibri" pitchFamily="34" charset="0"/>
              </a:rPr>
              <a:t> литературовед</a:t>
            </a:r>
          </a:p>
          <a:p>
            <a:endParaRPr lang="ru-RU" dirty="0">
              <a:solidFill>
                <a:srgbClr val="00277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Все началось со сказки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3074" name="Picture 2" descr="C:\Users\Лариса\Desktop\3be7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484784"/>
            <a:ext cx="3397526" cy="4537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ои документы\Сказки\айболи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933056"/>
            <a:ext cx="1656184" cy="2213311"/>
          </a:xfrm>
          <a:prstGeom prst="rect">
            <a:avLst/>
          </a:prstGeom>
          <a:noFill/>
        </p:spPr>
      </p:pic>
      <p:pic>
        <p:nvPicPr>
          <p:cNvPr id="2051" name="Picture 3" descr="C:\Мои документы\Сказки\telef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12776"/>
            <a:ext cx="1656184" cy="2258312"/>
          </a:xfrm>
          <a:prstGeom prst="rect">
            <a:avLst/>
          </a:prstGeom>
          <a:noFill/>
        </p:spPr>
      </p:pic>
      <p:pic>
        <p:nvPicPr>
          <p:cNvPr id="2052" name="Picture 4" descr="C:\Мои документы\Сказки\краденое солнц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76672"/>
            <a:ext cx="1719198" cy="2253630"/>
          </a:xfrm>
          <a:prstGeom prst="rect">
            <a:avLst/>
          </a:prstGeom>
          <a:noFill/>
        </p:spPr>
      </p:pic>
      <p:pic>
        <p:nvPicPr>
          <p:cNvPr id="2053" name="Picture 5" descr="C:\Мои документы\Сказки\мойдоды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6672"/>
            <a:ext cx="1612386" cy="2257341"/>
          </a:xfrm>
          <a:prstGeom prst="rect">
            <a:avLst/>
          </a:prstGeom>
          <a:noFill/>
        </p:spPr>
      </p:pic>
      <p:pic>
        <p:nvPicPr>
          <p:cNvPr id="2054" name="Picture 6" descr="C:\Мои документы\Сказки\мух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1196752"/>
            <a:ext cx="1584939" cy="2160240"/>
          </a:xfrm>
          <a:prstGeom prst="rect">
            <a:avLst/>
          </a:prstGeom>
          <a:noFill/>
        </p:spPr>
      </p:pic>
      <p:pic>
        <p:nvPicPr>
          <p:cNvPr id="2055" name="Picture 7" descr="C:\Мои документы\Сказки\путаница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3789040"/>
            <a:ext cx="1551632" cy="2153418"/>
          </a:xfrm>
          <a:prstGeom prst="rect">
            <a:avLst/>
          </a:prstGeom>
          <a:noFill/>
        </p:spPr>
      </p:pic>
      <p:pic>
        <p:nvPicPr>
          <p:cNvPr id="2056" name="Picture 8" descr="C:\Мои документы\Сказки\федор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3140968"/>
            <a:ext cx="2070549" cy="2785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ои документы\Сказки\ко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56992"/>
            <a:ext cx="1891346" cy="2520280"/>
          </a:xfrm>
          <a:prstGeom prst="rect">
            <a:avLst/>
          </a:prstGeom>
          <a:noFill/>
        </p:spPr>
      </p:pic>
      <p:pic>
        <p:nvPicPr>
          <p:cNvPr id="4099" name="Picture 3" descr="C:\Мои документы\Сказки\киплин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1536" y="548680"/>
            <a:ext cx="1815335" cy="2448272"/>
          </a:xfrm>
          <a:prstGeom prst="rect">
            <a:avLst/>
          </a:prstGeom>
          <a:noFill/>
        </p:spPr>
      </p:pic>
      <p:pic>
        <p:nvPicPr>
          <p:cNvPr id="4100" name="Picture 4" descr="C:\Мои документы\Сказки\мюнхаузе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5322" y="548680"/>
            <a:ext cx="1738479" cy="2433869"/>
          </a:xfrm>
          <a:prstGeom prst="rect">
            <a:avLst/>
          </a:prstGeom>
          <a:noFill/>
        </p:spPr>
      </p:pic>
      <p:pic>
        <p:nvPicPr>
          <p:cNvPr id="4101" name="Picture 5" descr="C:\Мои документы\Сказки\робинзо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548680"/>
            <a:ext cx="1731077" cy="2448272"/>
          </a:xfrm>
          <a:prstGeom prst="rect">
            <a:avLst/>
          </a:prstGeom>
          <a:noFill/>
        </p:spPr>
      </p:pic>
      <p:pic>
        <p:nvPicPr>
          <p:cNvPr id="4102" name="Picture 6" descr="C:\Мои документы\Сказки\то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4042" y="3356992"/>
            <a:ext cx="1696313" cy="2520280"/>
          </a:xfrm>
          <a:prstGeom prst="rect">
            <a:avLst/>
          </a:prstGeom>
          <a:noFill/>
        </p:spPr>
      </p:pic>
      <p:pic>
        <p:nvPicPr>
          <p:cNvPr id="4103" name="Picture 7" descr="C:\Users\Лариса\Desktop\0_72398_8450aec7_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3356992"/>
            <a:ext cx="190324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ариса\Desktop\0_6d9d1_691b7708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56725"/>
            <a:ext cx="3528392" cy="470452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27984" y="1844824"/>
            <a:ext cx="4608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776"/>
                </a:solidFill>
                <a:latin typeface="Calibri" pitchFamily="34" charset="0"/>
                <a:cs typeface="Times New Roman" pitchFamily="18" charset="0"/>
              </a:rPr>
              <a:t>Могилы Корнея Ивановича </a:t>
            </a:r>
          </a:p>
          <a:p>
            <a:pPr algn="ctr"/>
            <a:r>
              <a:rPr lang="ru-RU" sz="2800" b="1" dirty="0" smtClean="0">
                <a:solidFill>
                  <a:srgbClr val="002776"/>
                </a:solidFill>
                <a:latin typeface="Calibri" pitchFamily="34" charset="0"/>
                <a:cs typeface="Times New Roman" pitchFamily="18" charset="0"/>
              </a:rPr>
              <a:t>и Марии Борисовны Чуковских</a:t>
            </a:r>
          </a:p>
          <a:p>
            <a:pPr algn="ctr"/>
            <a:r>
              <a:rPr lang="ru-RU" sz="2800" b="1" dirty="0" smtClean="0">
                <a:solidFill>
                  <a:srgbClr val="002776"/>
                </a:solidFill>
                <a:latin typeface="Calibri" pitchFamily="34" charset="0"/>
                <a:cs typeface="Times New Roman" pitchFamily="18" charset="0"/>
              </a:rPr>
              <a:t> в </a:t>
            </a:r>
            <a:r>
              <a:rPr lang="ru-RU" sz="2800" b="1" dirty="0" err="1" smtClean="0">
                <a:solidFill>
                  <a:srgbClr val="002776"/>
                </a:solidFill>
                <a:latin typeface="Calibri" pitchFamily="34" charset="0"/>
                <a:cs typeface="Times New Roman" pitchFamily="18" charset="0"/>
              </a:rPr>
              <a:t>Переделкине</a:t>
            </a:r>
            <a:r>
              <a:rPr lang="ru-RU" sz="2800" b="1" dirty="0" smtClean="0">
                <a:solidFill>
                  <a:srgbClr val="002776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776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62645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102481-9430-4464-8195-A8DD2AD013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TS010362645</Template>
  <TotalTime>0</TotalTime>
  <Words>198</Words>
  <Application>Microsoft Office PowerPoint</Application>
  <PresentationFormat>Экран (4:3)</PresentationFormat>
  <Paragraphs>60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TS010362645</vt:lpstr>
      <vt:lpstr>Корней Иванович Чуковский</vt:lpstr>
      <vt:lpstr>Зашифрованные слова</vt:lpstr>
      <vt:lpstr>Презентация PowerPoint</vt:lpstr>
      <vt:lpstr>Дед Корней</vt:lpstr>
      <vt:lpstr>Презентация PowerPoint</vt:lpstr>
      <vt:lpstr>Все началось со сказки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2012-06-02T13:26:35Z</dcterms:created>
  <dcterms:modified xsi:type="dcterms:W3CDTF">2016-11-20T07:08:24Z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TC103626459990</vt:lpwstr>
  </property>
</Properties>
</file>