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2" r:id="rId3"/>
    <p:sldId id="264" r:id="rId4"/>
    <p:sldId id="265" r:id="rId5"/>
    <p:sldId id="266" r:id="rId6"/>
    <p:sldId id="267" r:id="rId7"/>
    <p:sldId id="268" r:id="rId8"/>
    <p:sldId id="270" r:id="rId9"/>
    <p:sldId id="269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0000"/>
    <a:srgbClr val="753805"/>
    <a:srgbClr val="7A0000"/>
    <a:srgbClr val="2A7E54"/>
    <a:srgbClr val="FFFFCC"/>
    <a:srgbClr val="226845"/>
    <a:srgbClr val="1D591D"/>
    <a:srgbClr val="2A7E2A"/>
    <a:srgbClr val="0060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62" autoAdjust="0"/>
  </p:normalViewPr>
  <p:slideViewPr>
    <p:cSldViewPr>
      <p:cViewPr>
        <p:scale>
          <a:sx n="82" d="100"/>
          <a:sy n="82" d="100"/>
        </p:scale>
        <p:origin x="-714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C188D-7AA0-4BD6-A8D1-BDB690168CB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235FC-491D-4CE6-9FA4-CB21228CBB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825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D49EF-2A19-4707-95FB-9FFA73A11003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559DF-501B-481A-AC4F-FF644672BC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860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301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718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595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688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565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590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152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2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993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00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487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18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Деление царства</a:t>
            </a:r>
            <a:br>
              <a:rPr lang="ru-RU" b="1" i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группы</a:t>
            </a:r>
            <a:endParaRPr lang="ru-RU" b="1" i="1" spc="3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1857364"/>
            <a:ext cx="27489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ТЕМА УРОКА: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Домашнее задание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5918" y="1500174"/>
            <a:ext cx="70009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1. Прочитать учебник на стр. 16-17.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2. Ответить устно на вопросы на стр. 17</a:t>
            </a:r>
            <a:r>
              <a:rPr lang="ru-RU" sz="2800" b="1" i="1" dirty="0" smtClean="0">
                <a:solidFill>
                  <a:srgbClr val="002060"/>
                </a:solidFill>
              </a:rPr>
              <a:t>.</a:t>
            </a:r>
            <a:endParaRPr lang="ru-RU" sz="2800" b="1" i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Систематика</a:t>
            </a: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– наука о классификации живых организмов.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0538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1142984"/>
            <a:ext cx="70009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</a:rPr>
              <a:t>Классификация </a:t>
            </a:r>
            <a:r>
              <a:rPr lang="ru-RU" sz="4400" b="1" i="1" dirty="0" smtClean="0">
                <a:solidFill>
                  <a:srgbClr val="7030A0"/>
                </a:solidFill>
              </a:rPr>
              <a:t>– это распределение всех живых организмов по группам,на основании выделения каких-либо общих для данной группы признаков.</a:t>
            </a:r>
            <a:endParaRPr lang="ru-RU" sz="4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642918"/>
            <a:ext cx="685804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</a:rPr>
              <a:t>Эволюция</a:t>
            </a:r>
            <a:r>
              <a:rPr lang="ru-RU" sz="4400" b="1" i="1" dirty="0" smtClean="0"/>
              <a:t> </a:t>
            </a:r>
            <a:r>
              <a:rPr lang="ru-RU" sz="4400" b="1" i="1" dirty="0" smtClean="0">
                <a:solidFill>
                  <a:srgbClr val="7030A0"/>
                </a:solidFill>
              </a:rPr>
              <a:t>– процесс исторического развития живой природы.</a:t>
            </a:r>
            <a:endParaRPr lang="ru-RU" sz="4400" b="1" i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3000372"/>
            <a:ext cx="692948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</a:rPr>
              <a:t>Вид</a:t>
            </a:r>
            <a:r>
              <a:rPr lang="ru-RU" sz="4400" b="1" i="1" dirty="0" smtClean="0">
                <a:solidFill>
                  <a:srgbClr val="7030A0"/>
                </a:solidFill>
              </a:rPr>
              <a:t> – это  группа особей, имеющих сходные признаки и дающих при скрещивании плодовитое потомство.</a:t>
            </a:r>
            <a:endParaRPr lang="ru-RU" sz="4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:\к уроку 5 кл\систематика\3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6719"/>
            <a:ext cx="8572528" cy="683128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899592" y="3284984"/>
            <a:ext cx="108012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822440" y="3789040"/>
            <a:ext cx="7477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822440" y="4221088"/>
            <a:ext cx="108012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99592" y="4725144"/>
            <a:ext cx="83675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71600" y="5301208"/>
            <a:ext cx="76475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71600" y="5805264"/>
            <a:ext cx="1368152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971600" y="6237312"/>
            <a:ext cx="54006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979231" y="6741368"/>
            <a:ext cx="54006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724128" y="3442359"/>
            <a:ext cx="1080120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868144" y="3861048"/>
            <a:ext cx="792088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868144" y="4509120"/>
            <a:ext cx="633680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800294" y="5085184"/>
            <a:ext cx="1080120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800294" y="5589240"/>
            <a:ext cx="1363994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868144" y="6093296"/>
            <a:ext cx="396044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800294" y="6669360"/>
            <a:ext cx="540060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Систематические группы Животных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Содержимое 3" descr="Систематические группы царства Животные (Рисунок)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556792"/>
            <a:ext cx="5910003" cy="429309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Систематические группы Растений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3" name="Содержимое 3" descr="Систематические группы царства Растения (Рисунок)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772816"/>
            <a:ext cx="5829368" cy="437202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Что вы можете сказать об этих животных.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Содержимое 3" descr="Сходство представителей семейства Куньи (Рисунок)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928996"/>
            <a:ext cx="4263864" cy="31978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Закрепление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24" y="1000108"/>
            <a:ext cx="72866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Реши тест.</a:t>
            </a:r>
          </a:p>
          <a:p>
            <a:pPr marL="342900" indent="-342900"/>
            <a:r>
              <a:rPr lang="ru-RU" sz="2000" b="1" i="1" dirty="0" smtClean="0">
                <a:solidFill>
                  <a:srgbClr val="002060"/>
                </a:solidFill>
              </a:rPr>
              <a:t>1.Классификацией живых организмов, их описанием занимается наука:</a:t>
            </a:r>
          </a:p>
          <a:p>
            <a:pPr marL="342900" indent="-342900"/>
            <a:r>
              <a:rPr lang="ru-RU" sz="2000" b="1" i="1" dirty="0" smtClean="0">
                <a:solidFill>
                  <a:srgbClr val="002060"/>
                </a:solidFill>
              </a:rPr>
              <a:t>  а) экология;      б) систематика;    в) зоология;      г) ботаника</a:t>
            </a:r>
          </a:p>
          <a:p>
            <a:pPr marL="342900" indent="-342900"/>
            <a:r>
              <a:rPr lang="ru-RU" sz="2000" b="1" i="1" dirty="0" smtClean="0">
                <a:solidFill>
                  <a:srgbClr val="002060"/>
                </a:solidFill>
              </a:rPr>
              <a:t>2. Самым многочисленным типом среди животных является тип:</a:t>
            </a:r>
          </a:p>
          <a:p>
            <a:pPr marL="342900" indent="-342900"/>
            <a:r>
              <a:rPr lang="ru-RU" sz="2000" b="1" i="1" dirty="0" smtClean="0">
                <a:solidFill>
                  <a:srgbClr val="002060"/>
                </a:solidFill>
              </a:rPr>
              <a:t>           а) кишечнополостные;           б) хордовые</a:t>
            </a:r>
          </a:p>
          <a:p>
            <a:pPr marL="342900" indent="-342900"/>
            <a:r>
              <a:rPr lang="ru-RU" sz="2000" b="1" i="1" dirty="0" smtClean="0">
                <a:solidFill>
                  <a:srgbClr val="002060"/>
                </a:solidFill>
              </a:rPr>
              <a:t>           в) членистоногие;                   г) моллюски</a:t>
            </a:r>
          </a:p>
          <a:p>
            <a:pPr marL="342900" indent="-342900"/>
            <a:r>
              <a:rPr lang="ru-RU" sz="2000" b="1" i="1" dirty="0" smtClean="0">
                <a:solidFill>
                  <a:srgbClr val="002060"/>
                </a:solidFill>
              </a:rPr>
              <a:t>3. Самой крупной группой, в которую объединяют живые организмы по наиболее общим признакам, является:</a:t>
            </a:r>
          </a:p>
          <a:p>
            <a:pPr marL="342900" indent="-342900"/>
            <a:r>
              <a:rPr lang="ru-RU" sz="2000" b="1" i="1" dirty="0" smtClean="0">
                <a:solidFill>
                  <a:srgbClr val="002060"/>
                </a:solidFill>
              </a:rPr>
              <a:t>    а) царство;          б) отряд;          в) семейство;         г) вид</a:t>
            </a:r>
          </a:p>
          <a:p>
            <a:pPr marL="342900" indent="-342900"/>
            <a:r>
              <a:rPr lang="ru-RU" sz="2000" b="1" i="1" dirty="0" smtClean="0">
                <a:solidFill>
                  <a:srgbClr val="002060"/>
                </a:solidFill>
              </a:rPr>
              <a:t>4. Наиболее сложным строением в царстве Растения обладают представители отдела:</a:t>
            </a:r>
          </a:p>
          <a:p>
            <a:pPr marL="342900" indent="-342900"/>
            <a:r>
              <a:rPr lang="ru-RU" sz="2000" b="1" i="1" dirty="0" smtClean="0">
                <a:solidFill>
                  <a:srgbClr val="002060"/>
                </a:solidFill>
              </a:rPr>
              <a:t>        а) покрытосеменные;               б) папоротники;</a:t>
            </a:r>
          </a:p>
          <a:p>
            <a:pPr marL="342900" indent="-342900"/>
            <a:r>
              <a:rPr lang="ru-RU" sz="2000" b="1" i="1" dirty="0" smtClean="0">
                <a:solidFill>
                  <a:srgbClr val="002060"/>
                </a:solidFill>
              </a:rPr>
              <a:t>       в) мохообразные;                       г) водоросли.</a:t>
            </a:r>
          </a:p>
          <a:p>
            <a:pPr marL="342900" indent="-342900"/>
            <a:r>
              <a:rPr lang="ru-RU" sz="2000" b="1" i="1" dirty="0" smtClean="0">
                <a:solidFill>
                  <a:srgbClr val="002060"/>
                </a:solidFill>
              </a:rPr>
              <a:t>5. Установите правильную последовательность групп в царстве Растения, начиная с самой крупной:</a:t>
            </a:r>
          </a:p>
          <a:p>
            <a:pPr marL="342900" indent="-342900"/>
            <a:r>
              <a:rPr lang="ru-RU" sz="2000" b="1" i="1" dirty="0" smtClean="0">
                <a:solidFill>
                  <a:srgbClr val="002060"/>
                </a:solidFill>
              </a:rPr>
              <a:t>    Род; вид; класс; семейство; отдел; подцарство; порядок.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1051</TotalTime>
  <Words>241</Words>
  <Application>Microsoft Office PowerPoint</Application>
  <PresentationFormat>Экран (4:3)</PresentationFormat>
  <Paragraphs>27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Деление царства  на группы</vt:lpstr>
      <vt:lpstr>Презентация PowerPoint</vt:lpstr>
      <vt:lpstr>Презентация PowerPoint</vt:lpstr>
      <vt:lpstr>Презентация PowerPoint</vt:lpstr>
      <vt:lpstr>Презентация PowerPoint</vt:lpstr>
      <vt:lpstr>Систематические группы Животных</vt:lpstr>
      <vt:lpstr>Систематические группы Растений</vt:lpstr>
      <vt:lpstr>Что вы можете сказать об этих животных.</vt:lpstr>
      <vt:lpstr>Закрепление</vt:lpstr>
      <vt:lpstr>Домашнее задание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кура</cp:lastModifiedBy>
  <cp:revision>27</cp:revision>
  <dcterms:created xsi:type="dcterms:W3CDTF">2014-08-08T16:01:14Z</dcterms:created>
  <dcterms:modified xsi:type="dcterms:W3CDTF">2016-11-22T13:18:10Z</dcterms:modified>
</cp:coreProperties>
</file>