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7" r:id="rId2"/>
    <p:sldId id="266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7" d="100"/>
          <a:sy n="37" d="100"/>
        </p:scale>
        <p:origin x="2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0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71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3187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771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1769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781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477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18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852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396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17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37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411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738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1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279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6A05D-3249-4CBB-9009-509F5E47E4B7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0845310-566B-4868-8309-A55B31F6E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626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  <p:sldLayoutId id="21474839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715" y="227685"/>
            <a:ext cx="9601196" cy="1303867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Пальчиковые игры – залог всестороннего развития ребенка</a:t>
            </a:r>
            <a:br>
              <a:rPr lang="ru-RU" sz="54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6676" y="4459872"/>
            <a:ext cx="9601196" cy="149608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b="1" dirty="0" smtClean="0"/>
              <a:t>Подготовил: воспитатель  </a:t>
            </a:r>
            <a:endParaRPr lang="ru-RU" sz="3200" b="1" dirty="0" smtClean="0"/>
          </a:p>
          <a:p>
            <a:pPr marL="0" indent="0" algn="r">
              <a:buNone/>
            </a:pPr>
            <a:r>
              <a:rPr lang="ru-RU" sz="3200" b="1" dirty="0" smtClean="0"/>
              <a:t>1 категории, </a:t>
            </a:r>
            <a:r>
              <a:rPr lang="ru-RU" sz="3200" b="1" dirty="0" err="1" smtClean="0"/>
              <a:t>Акпарова</a:t>
            </a:r>
            <a:r>
              <a:rPr lang="ru-RU" sz="3200" b="1" dirty="0" smtClean="0"/>
              <a:t> О. </a:t>
            </a:r>
            <a:r>
              <a:rPr lang="ru-RU" sz="3200" b="1" smtClean="0"/>
              <a:t>Г.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264" y="3070193"/>
            <a:ext cx="2712824" cy="21130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4922" y="2196609"/>
            <a:ext cx="1886079" cy="20523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4579" y="3449480"/>
            <a:ext cx="2624721" cy="250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8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1000">
        <p15:prstTrans prst="drape"/>
        <p:sndAc>
          <p:stSnd>
            <p:snd r:embed="rId2" name="chimes.wav"/>
          </p:stSnd>
        </p:sndAc>
      </p:transition>
    </mc:Choice>
    <mc:Fallback xmlns="">
      <p:transition spd="slow" advTm="1000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697" y="439685"/>
            <a:ext cx="9601196" cy="631111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83992A"/>
              </a:buClr>
            </a:pPr>
            <a:r>
              <a:rPr lang="ru-RU" sz="3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Мелкие предметы, природный материал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43" y="2264055"/>
            <a:ext cx="4168953" cy="28763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930" y="1678675"/>
            <a:ext cx="4083724" cy="34617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996" y="3053034"/>
            <a:ext cx="2722418" cy="361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01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788" y="254759"/>
            <a:ext cx="8596668" cy="755176"/>
          </a:xfrm>
        </p:spPr>
        <p:txBody>
          <a:bodyPr/>
          <a:lstStyle/>
          <a:p>
            <a:r>
              <a:rPr lang="ru-RU" dirty="0" smtClean="0"/>
              <a:t>Игры с речевым сопровождением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87" y="1556951"/>
            <a:ext cx="8526162" cy="4695568"/>
          </a:xfrm>
        </p:spPr>
      </p:pic>
    </p:spTree>
    <p:extLst>
      <p:ext uri="{BB962C8B-B14F-4D97-AF65-F5344CB8AC3E}">
        <p14:creationId xmlns:p14="http://schemas.microsoft.com/office/powerpoint/2010/main" val="24762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134" y="788989"/>
            <a:ext cx="8596668" cy="3880773"/>
          </a:xfrm>
        </p:spPr>
        <p:txBody>
          <a:bodyPr/>
          <a:lstStyle/>
          <a:p>
            <a:r>
              <a:rPr lang="ru-RU" dirty="0"/>
              <a:t>Длительность проекта: краткосрочный</a:t>
            </a:r>
          </a:p>
          <a:p>
            <a:r>
              <a:rPr lang="ru-RU" dirty="0"/>
              <a:t>Участники проекта: воспитателями , дети, родители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Цель проекта: развитие мелкой моторики рук детей младшего школьного возраста в процессе пальчиковых игр</a:t>
            </a:r>
          </a:p>
          <a:p>
            <a:r>
              <a:rPr lang="ru-RU" dirty="0" smtClean="0"/>
              <a:t>Задачи: подготовить методический материал и литературу по теме проекта; способствовать педагогическому просвещению родителей по вопросам развития мелкой моторики рук детей с использованием пальчиковых игр; развивать речь детей, словарный запас.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101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Подготовительный: определение темы, целей, задач, изучение </a:t>
            </a:r>
            <a:r>
              <a:rPr lang="ru-RU" dirty="0" err="1" smtClean="0"/>
              <a:t>ммтодической</a:t>
            </a:r>
            <a:r>
              <a:rPr lang="ru-RU" dirty="0" smtClean="0"/>
              <a:t> литературы, подготовка наглядного материала, </a:t>
            </a:r>
            <a:r>
              <a:rPr lang="ru-RU" dirty="0" err="1" smtClean="0"/>
              <a:t>клнсультаций</a:t>
            </a:r>
            <a:r>
              <a:rPr lang="ru-RU" dirty="0" smtClean="0"/>
              <a:t>, памяток.</a:t>
            </a:r>
          </a:p>
          <a:p>
            <a:r>
              <a:rPr lang="ru-RU" dirty="0" smtClean="0"/>
              <a:t>Основной: составление </a:t>
            </a:r>
            <a:r>
              <a:rPr lang="ru-RU" dirty="0" err="1" smtClean="0"/>
              <a:t>прпесктивного</a:t>
            </a:r>
            <a:r>
              <a:rPr lang="ru-RU" dirty="0" smtClean="0"/>
              <a:t> плана, разработка </a:t>
            </a:r>
            <a:r>
              <a:rPr lang="ru-RU" dirty="0" err="1" smtClean="0"/>
              <a:t>рекоендаций</a:t>
            </a:r>
            <a:r>
              <a:rPr lang="ru-RU" dirty="0" smtClean="0"/>
              <a:t> по теме проекта, обучение родителей по применению пальчиковых игр, включение </a:t>
            </a:r>
            <a:r>
              <a:rPr lang="ru-RU" dirty="0" err="1" smtClean="0"/>
              <a:t>пальчиковы</a:t>
            </a:r>
            <a:r>
              <a:rPr lang="ru-RU" dirty="0" smtClean="0"/>
              <a:t> игр во все режимные моменты, мастер – классы для родителей, родительские собрания.</a:t>
            </a:r>
          </a:p>
          <a:p>
            <a:r>
              <a:rPr lang="ru-RU" dirty="0" err="1" smtClean="0"/>
              <a:t>Заелючительный</a:t>
            </a:r>
            <a:r>
              <a:rPr lang="ru-RU" dirty="0" smtClean="0"/>
              <a:t>: подведение итогов, выставка пальчиковых кукол (совместная работа родителей и детей)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185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78" y="1771221"/>
            <a:ext cx="8798012" cy="461722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270" y="93448"/>
            <a:ext cx="11269362" cy="21473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«Ум ребенка находится на кончиках его пальцев». В. А. Сухомлинский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27189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22421"/>
            <a:ext cx="10179905" cy="66726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Пальчиковая гимнастика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11" y="1630021"/>
            <a:ext cx="4750272" cy="4447962"/>
          </a:xfrm>
          <a:prstGeom prst="rect">
            <a:avLst/>
          </a:prstGeom>
          <a:ln>
            <a:solidFill>
              <a:schemeClr val="accent1">
                <a:alpha val="47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430" y="1630021"/>
            <a:ext cx="4416896" cy="4456778"/>
          </a:xfrm>
          <a:prstGeom prst="rect">
            <a:avLst/>
          </a:prstGeom>
        </p:spPr>
      </p:pic>
      <p:sp>
        <p:nvSpPr>
          <p:cNvPr id="10" name="Нашивка 9"/>
          <p:cNvSpPr/>
          <p:nvPr/>
        </p:nvSpPr>
        <p:spPr>
          <a:xfrm rot="5400000">
            <a:off x="2976357" y="901744"/>
            <a:ext cx="198780" cy="71621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8087" y="1160463"/>
            <a:ext cx="731583" cy="19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29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2485" y="454070"/>
            <a:ext cx="9601196" cy="828819"/>
          </a:xfrm>
        </p:spPr>
        <p:txBody>
          <a:bodyPr>
            <a:normAutofit/>
          </a:bodyPr>
          <a:lstStyle/>
          <a:p>
            <a:pPr lvl="0">
              <a:buClr>
                <a:srgbClr val="83992A"/>
              </a:buClr>
            </a:pPr>
            <a:r>
              <a:rPr lang="ru-RU" sz="3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Использование </a:t>
            </a:r>
            <a:r>
              <a:rPr lang="ru-RU" sz="36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приспособлений</a:t>
            </a:r>
            <a:endParaRPr lang="ru-RU" sz="36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297" y="2051222"/>
            <a:ext cx="6166022" cy="407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01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5066" y="437291"/>
            <a:ext cx="9601196" cy="1372517"/>
          </a:xfrm>
        </p:spPr>
        <p:txBody>
          <a:bodyPr/>
          <a:lstStyle/>
          <a:p>
            <a:pPr lvl="0">
              <a:buClr>
                <a:srgbClr val="83992A"/>
              </a:buClr>
            </a:pPr>
            <a:r>
              <a:rPr lang="ru-RU" sz="33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Игры с мелкими </a:t>
            </a:r>
            <a:r>
              <a:rPr lang="ru-RU" sz="33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предметами, завязывание </a:t>
            </a:r>
            <a:r>
              <a:rPr lang="ru-RU" sz="33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бантиков, шнуровка, </a:t>
            </a:r>
            <a:r>
              <a:rPr lang="ru-RU" sz="33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раскрашивание.</a:t>
            </a:r>
            <a:endParaRPr lang="ru-RU" sz="33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0">
              <a:buClr>
                <a:srgbClr val="83992A"/>
              </a:buClr>
            </a:pPr>
            <a:endParaRPr lang="ru-RU" sz="33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111" y="2323071"/>
            <a:ext cx="3155607" cy="30423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718" y="2669061"/>
            <a:ext cx="4422689" cy="34096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635" y="2669061"/>
            <a:ext cx="3036248" cy="232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18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1051" y="186609"/>
            <a:ext cx="9601196" cy="1001813"/>
          </a:xfrm>
        </p:spPr>
        <p:txBody>
          <a:bodyPr/>
          <a:lstStyle/>
          <a:p>
            <a:pPr lvl="0">
              <a:buClr>
                <a:srgbClr val="83992A"/>
              </a:buClr>
            </a:pPr>
            <a:r>
              <a:rPr lang="ru-RU" sz="33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Работа </a:t>
            </a:r>
            <a:r>
              <a:rPr lang="ru-RU" sz="3300" dirty="0">
                <a:solidFill>
                  <a:prstClr val="black">
                    <a:lumMod val="85000"/>
                    <a:lumOff val="15000"/>
                  </a:prstClr>
                </a:solidFill>
              </a:rPr>
              <a:t>с </a:t>
            </a:r>
            <a:r>
              <a:rPr lang="ru-RU" sz="33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бумагой,  карандашом.</a:t>
            </a:r>
            <a:endParaRPr lang="ru-RU" sz="33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220" y="2007099"/>
            <a:ext cx="2428875" cy="1828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61" y="4582409"/>
            <a:ext cx="2428875" cy="1828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553" y="1507037"/>
            <a:ext cx="4762500" cy="28289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513" y="4654577"/>
            <a:ext cx="2400300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8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2998"/>
            <a:ext cx="8596668" cy="727881"/>
          </a:xfrm>
        </p:spPr>
        <p:txBody>
          <a:bodyPr/>
          <a:lstStyle/>
          <a:p>
            <a:r>
              <a:rPr lang="ru-RU" dirty="0" smtClean="0"/>
              <a:t>Игры с предметами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27" y="1573736"/>
            <a:ext cx="3523963" cy="1299303"/>
          </a:xfrm>
        </p:spPr>
        <p:txBody>
          <a:bodyPr/>
          <a:lstStyle/>
          <a:p>
            <a:r>
              <a:rPr lang="ru-RU" sz="3200" dirty="0" smtClean="0"/>
              <a:t>С палочками, карандашом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221" y="1439561"/>
            <a:ext cx="5594463" cy="487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54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163</TotalTime>
  <Words>208</Words>
  <Application>Microsoft Office PowerPoint</Application>
  <PresentationFormat>Широкоэкранный</PresentationFormat>
  <Paragraphs>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Грань</vt:lpstr>
      <vt:lpstr>Пальчиковые игры – залог всестороннего развития ребенка </vt:lpstr>
      <vt:lpstr>Презентация PowerPoint</vt:lpstr>
      <vt:lpstr>Этапы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Игры с предметами</vt:lpstr>
      <vt:lpstr>Презентация PowerPoint</vt:lpstr>
      <vt:lpstr>Игры с речевым сопровождением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Пальчиковые игры – залог всестороннего развития ребенка </dc:title>
  <dc:creator>Витя</dc:creator>
  <cp:lastModifiedBy>Витя</cp:lastModifiedBy>
  <cp:revision>18</cp:revision>
  <dcterms:created xsi:type="dcterms:W3CDTF">2015-10-13T03:08:13Z</dcterms:created>
  <dcterms:modified xsi:type="dcterms:W3CDTF">2016-08-24T17:03:09Z</dcterms:modified>
</cp:coreProperties>
</file>