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3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16D-DA65-4686-8545-40B801EB166B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BCD0-894A-4D05-B57F-E00854ED7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955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16D-DA65-4686-8545-40B801EB166B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BCD0-894A-4D05-B57F-E00854ED7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253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16D-DA65-4686-8545-40B801EB166B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BCD0-894A-4D05-B57F-E00854ED72E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6933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16D-DA65-4686-8545-40B801EB166B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BCD0-894A-4D05-B57F-E00854ED7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881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16D-DA65-4686-8545-40B801EB166B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BCD0-894A-4D05-B57F-E00854ED72E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14189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16D-DA65-4686-8545-40B801EB166B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BCD0-894A-4D05-B57F-E00854ED7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3305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16D-DA65-4686-8545-40B801EB166B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BCD0-894A-4D05-B57F-E00854ED7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0619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16D-DA65-4686-8545-40B801EB166B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BCD0-894A-4D05-B57F-E00854ED7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330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16D-DA65-4686-8545-40B801EB166B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BCD0-894A-4D05-B57F-E00854ED7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636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16D-DA65-4686-8545-40B801EB166B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BCD0-894A-4D05-B57F-E00854ED7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339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16D-DA65-4686-8545-40B801EB166B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BCD0-894A-4D05-B57F-E00854ED7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207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16D-DA65-4686-8545-40B801EB166B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BCD0-894A-4D05-B57F-E00854ED7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773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16D-DA65-4686-8545-40B801EB166B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BCD0-894A-4D05-B57F-E00854ED7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314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16D-DA65-4686-8545-40B801EB166B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BCD0-894A-4D05-B57F-E00854ED7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311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16D-DA65-4686-8545-40B801EB166B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BCD0-894A-4D05-B57F-E00854ED7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030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16D-DA65-4686-8545-40B801EB166B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2BCD0-894A-4D05-B57F-E00854ED7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653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C316D-DA65-4686-8545-40B801EB166B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252BCD0-894A-4D05-B57F-E00854ED7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756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9491" y="900546"/>
            <a:ext cx="4020458" cy="44236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17417" y="1579417"/>
            <a:ext cx="6456219" cy="4710547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 МКДОУ             детский сад «Торга»                                   п. Комсомольский                    Республика Калмыкия</a:t>
            </a:r>
          </a:p>
        </p:txBody>
      </p:sp>
    </p:spTree>
    <p:extLst>
      <p:ext uri="{BB962C8B-B14F-4D97-AF65-F5344CB8AC3E}">
        <p14:creationId xmlns:p14="http://schemas.microsoft.com/office/powerpoint/2010/main" val="1073592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1096249" y="410817"/>
            <a:ext cx="8856133" cy="5963479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0F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ОБЩИЕ СВЕДЕНИЯ О ПЕДАГОГЕ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0F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Ф.И.О.: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САВХАЕВА  БАЙРТА МИХАЙЛОВНА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0F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ДАТА РОЖДЕНИЯ: 04.09.1973г.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0F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МЕСТО РАБОТЫ: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A5300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МКДОУ ДЕТСКИЙ САД «ТОРГА»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0F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ДОЛЖНОСТЬ: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A5300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ВОСПИТАТЕЛЬ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0F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ОБЩИЙ ТРУДОВОЙ СТАЖ: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A5300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24 ГОДА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0F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ПЕДАГОГИЧЕСКИЙ СТАЖ: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A5300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24 ГОДА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0F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СТАЖ РАБОТЫ В ДАННОМ УЧРЕЖДЕНИИИ: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A5300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14 ЛЕТ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0F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ДЕЙСТВУЮЩАЯ КВАЛИФИКАЦИОННАЯ КАТЕГОРИЯ И СРОК ЕЁ ОКОНЧАНИЯ: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A5300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A5300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КАТЕГОРИЯ (ПРИКАЗ № 219 ОТ 13.03.2012г)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0F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НАГРАДЫ: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A5300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ПОЧЕТНАЯ ГРАМОТА МО И Н РК 2014г.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0F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A5300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ПОЧЕТНАЯ ГРАМОТА ЧРМО 2015г.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0F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A5300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ПОЧЕТНАЯ ГРАМОТА РАЙКОМА ПРОФСОЮЗА 2015г.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0F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A5300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ПОЧЕТНЫЙ РАБОТНИК ОО РФ 2012г.      </a:t>
            </a:r>
          </a:p>
        </p:txBody>
      </p:sp>
    </p:spTree>
    <p:extLst>
      <p:ext uri="{BB962C8B-B14F-4D97-AF65-F5344CB8AC3E}">
        <p14:creationId xmlns:p14="http://schemas.microsoft.com/office/powerpoint/2010/main" val="1906837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1.Владение современными образовательными технологиями и методиками, эффективность их применения</a:t>
            </a:r>
            <a:b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1.2.Наличие собственного сайта</a:t>
            </a:r>
            <a:b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rgbClr val="A530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857" y="2160589"/>
            <a:ext cx="2983002" cy="3880773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8848" y="2160589"/>
            <a:ext cx="5025154" cy="3880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251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95386" y="609600"/>
            <a:ext cx="10295466" cy="9674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Результаты участия обучающихся и воспитанников в проектно-исследовательской, конкурсах, соревнованиях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075151"/>
              </p:ext>
            </p:extLst>
          </p:nvPr>
        </p:nvGraphicFramePr>
        <p:xfrm>
          <a:off x="556591" y="1577009"/>
          <a:ext cx="11224592" cy="4883180"/>
        </p:xfrm>
        <a:graphic>
          <a:graphicData uri="http://schemas.openxmlformats.org/drawingml/2006/table">
            <a:tbl>
              <a:tblPr firstRow="1" bandRow="1"/>
              <a:tblGrid>
                <a:gridCol w="765258">
                  <a:extLst>
                    <a:ext uri="{9D8B030D-6E8A-4147-A177-3AD203B41FA5}">
                      <a16:colId xmlns:a16="http://schemas.microsoft.com/office/drawing/2014/main" val="3297616144"/>
                    </a:ext>
                  </a:extLst>
                </a:gridCol>
                <a:gridCol w="2408444">
                  <a:extLst>
                    <a:ext uri="{9D8B030D-6E8A-4147-A177-3AD203B41FA5}">
                      <a16:colId xmlns:a16="http://schemas.microsoft.com/office/drawing/2014/main" val="2469817505"/>
                    </a:ext>
                  </a:extLst>
                </a:gridCol>
                <a:gridCol w="1954890">
                  <a:extLst>
                    <a:ext uri="{9D8B030D-6E8A-4147-A177-3AD203B41FA5}">
                      <a16:colId xmlns:a16="http://schemas.microsoft.com/office/drawing/2014/main" val="2451464588"/>
                    </a:ext>
                  </a:extLst>
                </a:gridCol>
                <a:gridCol w="2160104">
                  <a:extLst>
                    <a:ext uri="{9D8B030D-6E8A-4147-A177-3AD203B41FA5}">
                      <a16:colId xmlns:a16="http://schemas.microsoft.com/office/drawing/2014/main" val="415218125"/>
                    </a:ext>
                  </a:extLst>
                </a:gridCol>
                <a:gridCol w="1802296">
                  <a:extLst>
                    <a:ext uri="{9D8B030D-6E8A-4147-A177-3AD203B41FA5}">
                      <a16:colId xmlns:a16="http://schemas.microsoft.com/office/drawing/2014/main" val="227703937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73337150"/>
                    </a:ext>
                  </a:extLst>
                </a:gridCol>
              </a:tblGrid>
              <a:tr h="66023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Год </a:t>
                      </a:r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254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Название конкурса</a:t>
                      </a:r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254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Уровень/место</a:t>
                      </a:r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254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Ф.И.</a:t>
                      </a:r>
                      <a:r>
                        <a:rPr lang="ru-RU" baseline="0" dirty="0"/>
                        <a:t> воспитанника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254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3532124"/>
                  </a:ext>
                </a:extLst>
              </a:tr>
              <a:tr h="6602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муниципальный</a:t>
                      </a:r>
                    </a:p>
                  </a:txBody>
                  <a:tcPr>
                    <a:lnL w="254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254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5F5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республиканский</a:t>
                      </a:r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254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5F5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всероссийский</a:t>
                      </a:r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25400" cmpd="sng">
                      <a:solidFill>
                        <a:srgbClr val="7F5F52"/>
                      </a:solidFill>
                    </a:lnR>
                    <a:lnT w="254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5F52">
                        <a:alpha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27393"/>
                  </a:ext>
                </a:extLst>
              </a:tr>
              <a:tr h="6694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2014</a:t>
                      </a:r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254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«Зимняя мечта»</a:t>
                      </a:r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254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2 место</a:t>
                      </a:r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 err="1"/>
                        <a:t>Убушаев</a:t>
                      </a:r>
                      <a:r>
                        <a:rPr lang="ru-RU" dirty="0"/>
                        <a:t> Бату</a:t>
                      </a:r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254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8861975"/>
                  </a:ext>
                </a:extLst>
              </a:tr>
              <a:tr h="6694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2014</a:t>
                      </a:r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5F5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«Зимняя мечта»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5F5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3 место</a:t>
                      </a:r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5F5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endParaRPr lang="ru-RU"/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5F5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5F5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 err="1"/>
                        <a:t>Торлыкова</a:t>
                      </a:r>
                      <a:r>
                        <a:rPr lang="ru-RU" dirty="0"/>
                        <a:t> </a:t>
                      </a:r>
                      <a:r>
                        <a:rPr lang="ru-RU" dirty="0" err="1"/>
                        <a:t>Айтана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5F52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5281039"/>
                  </a:ext>
                </a:extLst>
              </a:tr>
              <a:tr h="6694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2015</a:t>
                      </a:r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«В гостях у сказки»</a:t>
                      </a:r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1 место</a:t>
                      </a:r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endParaRPr lang="ru-RU"/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endParaRPr lang="ru-RU"/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Мирошниченко Алёна</a:t>
                      </a:r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6920397"/>
                  </a:ext>
                </a:extLst>
              </a:tr>
              <a:tr h="365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2015</a:t>
                      </a:r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5F5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«В гостях у сказки»</a:t>
                      </a:r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5F5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3 место</a:t>
                      </a:r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5F5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5F5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5F5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Гудкова Настя</a:t>
                      </a:r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F5F52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0394626"/>
                  </a:ext>
                </a:extLst>
              </a:tr>
              <a:tr h="11887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2015</a:t>
                      </a:r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Республиканская эколого-культурная акция </a:t>
                      </a:r>
                    </a:p>
                    <a:p>
                      <a:pPr algn="ctr"/>
                      <a:r>
                        <a:rPr lang="ru-RU" dirty="0"/>
                        <a:t>«Покормите птиц»</a:t>
                      </a:r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2 место</a:t>
                      </a:r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algn="ctr"/>
                      <a:r>
                        <a:rPr lang="ru-RU" dirty="0"/>
                        <a:t>Болдырева </a:t>
                      </a:r>
                      <a:r>
                        <a:rPr lang="ru-RU" dirty="0" err="1"/>
                        <a:t>Энкира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rgbClr val="7F5F52"/>
                      </a:solidFill>
                    </a:lnL>
                    <a:lnR w="12700" cmpd="sng">
                      <a:solidFill>
                        <a:srgbClr val="7F5F52"/>
                      </a:solidFill>
                    </a:lnR>
                    <a:lnT w="12700" cmpd="sng">
                      <a:solidFill>
                        <a:srgbClr val="7F5F52"/>
                      </a:solidFill>
                    </a:lnT>
                    <a:lnB w="12700" cmpd="sng">
                      <a:solidFill>
                        <a:srgbClr val="7F5F5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12827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2217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946" y="59719"/>
            <a:ext cx="2589729" cy="36629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132304"/>
            <a:ext cx="2788761" cy="35177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1722" y="25137"/>
            <a:ext cx="2658303" cy="36008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7796" y="3722626"/>
            <a:ext cx="2489004" cy="3027862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5562" y="3722626"/>
            <a:ext cx="2488925" cy="3027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599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043" y="365126"/>
            <a:ext cx="11701670" cy="787814"/>
          </a:xfrm>
        </p:spPr>
        <p:txBody>
          <a:bodyPr/>
          <a:lstStyle/>
          <a:p>
            <a:pPr algn="ctr"/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Курсы повышения квалификации за последние 3 года по курируемым направлениям</a:t>
            </a:r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781883" y="2186607"/>
            <a:ext cx="5274367" cy="33130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20818" y="1146313"/>
            <a:ext cx="3843130" cy="48900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82428" y="1205947"/>
            <a:ext cx="3290302" cy="52743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7515916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54</TotalTime>
  <Words>196</Words>
  <Application>Microsoft Office PowerPoint</Application>
  <PresentationFormat>Широкоэкранный</PresentationFormat>
  <Paragraphs>45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Times New Roman</vt:lpstr>
      <vt:lpstr>Trebuchet MS</vt:lpstr>
      <vt:lpstr>Wingdings 3</vt:lpstr>
      <vt:lpstr>Аспект</vt:lpstr>
      <vt:lpstr>Портфолио  воспитателя МКДОУ             детский сад «Торга»                                   п. Комсомольский                    Республика Калмыкия</vt:lpstr>
      <vt:lpstr>Презентация PowerPoint</vt:lpstr>
      <vt:lpstr>1.Владение современными образовательными технологиями и методиками, эффективность их применения 1.2.Наличие собственного сайта  </vt:lpstr>
      <vt:lpstr>Презентация PowerPoint</vt:lpstr>
      <vt:lpstr>Презентация PowerPoint</vt:lpstr>
      <vt:lpstr>Курсы повышения квалификации за последние 3 года по курируемым направлениям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8</cp:revision>
  <dcterms:created xsi:type="dcterms:W3CDTF">2016-11-18T18:34:58Z</dcterms:created>
  <dcterms:modified xsi:type="dcterms:W3CDTF">2016-11-22T10:11:24Z</dcterms:modified>
</cp:coreProperties>
</file>