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57" r:id="rId2"/>
    <p:sldId id="258" r:id="rId3"/>
    <p:sldId id="260" r:id="rId4"/>
    <p:sldId id="261" r:id="rId5"/>
    <p:sldId id="262" r:id="rId6"/>
    <p:sldId id="259" r:id="rId7"/>
    <p:sldId id="263" r:id="rId8"/>
    <p:sldId id="267" r:id="rId9"/>
    <p:sldId id="272" r:id="rId10"/>
    <p:sldId id="268" r:id="rId11"/>
    <p:sldId id="271" r:id="rId12"/>
    <p:sldId id="276" r:id="rId13"/>
    <p:sldId id="273" r:id="rId14"/>
    <p:sldId id="277" r:id="rId15"/>
    <p:sldId id="278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77" autoAdjust="0"/>
    <p:restoredTop sz="94660"/>
  </p:normalViewPr>
  <p:slideViewPr>
    <p:cSldViewPr>
      <p:cViewPr varScale="1">
        <p:scale>
          <a:sx n="69" d="100"/>
          <a:sy n="69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8A15B-C253-4E43-9A8A-DE171CC35C71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F76E5-F253-4D46-9362-DDBE9C70A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214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277C2-05E6-40B7-BB22-21F6FC5492B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897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EBD0B-1DAC-42C1-9F60-844F82B7928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34BF-0A8A-4410-A608-05B8264CDCF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EBD0B-1DAC-42C1-9F60-844F82B7928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34BF-0A8A-4410-A608-05B8264CD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EBD0B-1DAC-42C1-9F60-844F82B7928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34BF-0A8A-4410-A608-05B8264CD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EBD0B-1DAC-42C1-9F60-844F82B7928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34BF-0A8A-4410-A608-05B8264CDC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EBD0B-1DAC-42C1-9F60-844F82B7928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34BF-0A8A-4410-A608-05B8264CD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EBD0B-1DAC-42C1-9F60-844F82B7928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34BF-0A8A-4410-A608-05B8264CDC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EBD0B-1DAC-42C1-9F60-844F82B7928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34BF-0A8A-4410-A608-05B8264CDCF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EBD0B-1DAC-42C1-9F60-844F82B7928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34BF-0A8A-4410-A608-05B8264CD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EBD0B-1DAC-42C1-9F60-844F82B7928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34BF-0A8A-4410-A608-05B8264CD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EBD0B-1DAC-42C1-9F60-844F82B7928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34BF-0A8A-4410-A608-05B8264CD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EBD0B-1DAC-42C1-9F60-844F82B7928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934BF-0A8A-4410-A608-05B8264CDCF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1EBD0B-1DAC-42C1-9F60-844F82B7928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3934BF-0A8A-4410-A608-05B8264CDC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16633"/>
            <a:ext cx="8614623" cy="5344367"/>
          </a:xfrm>
        </p:spPr>
        <p:txBody>
          <a:bodyPr>
            <a:normAutofit/>
          </a:bodyPr>
          <a:lstStyle/>
          <a:p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декоративного искусства</a:t>
            </a:r>
            <a:b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1026" name="Picture 2" descr="D:\виды декор.искусства\1a25b2407280d85308df3b0c930c82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07840"/>
            <a:ext cx="2736304" cy="3202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виды декор.искусства\Rezba_po_derevu_1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67235"/>
            <a:ext cx="2808312" cy="288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виды декор.искусства\img_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150" y="1556792"/>
            <a:ext cx="2820322" cy="390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081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64704"/>
            <a:ext cx="7560840" cy="518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515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16632"/>
            <a:ext cx="424847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404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04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74" y="404664"/>
            <a:ext cx="8064896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576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9" y="836711"/>
            <a:ext cx="7704856" cy="526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46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" y="390525"/>
            <a:ext cx="8096250" cy="60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3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4" cy="561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753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виды декор.искусства\DSCN49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522727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003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620688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Городецкая роспись</a:t>
            </a:r>
            <a:endParaRPr lang="ru-RU" sz="9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94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16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37" y="381000"/>
            <a:ext cx="4429125" cy="6096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837" y="533400"/>
            <a:ext cx="4429125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67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57212"/>
            <a:ext cx="6096000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511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079" y="188640"/>
            <a:ext cx="4697730" cy="64948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479" y="341040"/>
            <a:ext cx="4697730" cy="649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604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60" y="766517"/>
            <a:ext cx="7920880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748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312" y="240432"/>
            <a:ext cx="4705672" cy="651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9652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</TotalTime>
  <Words>6</Words>
  <Application>Microsoft Office PowerPoint</Application>
  <PresentationFormat>Экран (4:3)</PresentationFormat>
  <Paragraphs>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Виды декоративного искусства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декоративного искусства </dc:title>
  <dc:creator>ISO</dc:creator>
  <cp:lastModifiedBy>ISO</cp:lastModifiedBy>
  <cp:revision>6</cp:revision>
  <dcterms:created xsi:type="dcterms:W3CDTF">2015-11-08T09:41:58Z</dcterms:created>
  <dcterms:modified xsi:type="dcterms:W3CDTF">2015-11-08T11:30:46Z</dcterms:modified>
</cp:coreProperties>
</file>