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67" r:id="rId5"/>
    <p:sldId id="268" r:id="rId6"/>
    <p:sldId id="269" r:id="rId7"/>
    <p:sldId id="258" r:id="rId8"/>
    <p:sldId id="259" r:id="rId9"/>
    <p:sldId id="260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92F6D4-C3D7-4F20-AA1C-2A057B633615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D36FB8-AD72-451B-9352-860819332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cs408529.vk.me/v408529686/16d3/gHBzPZ2-58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iPrMhMGqS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3168352" cy="43204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7" y="4725144"/>
            <a:ext cx="4104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Ф.И.Тютчев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63888" y="1771217"/>
            <a:ext cx="532859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Умом Россию не понять,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Аршином общим не измерить: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 ней особенная стать -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Россию можно только верить.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Александр Иванович </a:t>
            </a:r>
            <a:r>
              <a:rPr lang="ru-RU" dirty="0" err="1" smtClean="0">
                <a:solidFill>
                  <a:srgbClr val="FF0000"/>
                </a:solidFill>
              </a:rPr>
              <a:t>Покрышкин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(1913 – 1985)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104456" cy="514116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</a:rPr>
              <a:t>Легендарный летчик, трижды герой Советского Союза, Маршал авиации. С первого дня ВОВ  вступил в битву с фашистскими оккупантами. В период ожесточенных боев в небе Кубани, весной-летом 1943 года, он командовал полком. Здесь он ввел в тактику воздушного боя «кубанскую этажерку». Немцы панически боялись русского летчика- аса. За годы войны </a:t>
            </a:r>
            <a:r>
              <a:rPr lang="ru-RU" sz="2000" dirty="0" err="1" smtClean="0">
                <a:solidFill>
                  <a:srgbClr val="FFFF00"/>
                </a:solidFill>
              </a:rPr>
              <a:t>Покрышкин</a:t>
            </a:r>
            <a:r>
              <a:rPr lang="ru-RU" sz="2000" dirty="0" smtClean="0">
                <a:solidFill>
                  <a:srgbClr val="FFFF00"/>
                </a:solidFill>
              </a:rPr>
              <a:t> лично сбил 59 самолетов противника.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68052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18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3008313" cy="116205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Иван Никитович </a:t>
            </a:r>
            <a:r>
              <a:rPr lang="ru-RU" dirty="0" err="1" smtClean="0">
                <a:solidFill>
                  <a:srgbClr val="FF0000"/>
                </a:solidFill>
              </a:rPr>
              <a:t>Кожедуб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(1920 – 1991)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632430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FFFF00"/>
                </a:solidFill>
              </a:rPr>
              <a:t>Самый результативный пилот истребительной авиации СССР, мастер наступательного поединка, Иван </a:t>
            </a:r>
            <a:r>
              <a:rPr lang="ru-RU" dirty="0" err="1">
                <a:solidFill>
                  <a:srgbClr val="FFFF00"/>
                </a:solidFill>
              </a:rPr>
              <a:t>Кожедуб</a:t>
            </a:r>
            <a:r>
              <a:rPr lang="ru-RU" dirty="0">
                <a:solidFill>
                  <a:srgbClr val="FFFF00"/>
                </a:solidFill>
              </a:rPr>
              <a:t> выполнил в течение Великой Отечественной войны 330 боевых вылетов, провёл 120 воздушных боёв и сбил лично 62 вражеских самолёта. Автоматизм его движений в бою был отработан до предела - отличный снайпер, он поражал цель из любых положений самолёта. Следует добавить, что </a:t>
            </a:r>
            <a:r>
              <a:rPr lang="ru-RU" dirty="0" err="1">
                <a:solidFill>
                  <a:srgbClr val="FFFF00"/>
                </a:solidFill>
              </a:rPr>
              <a:t>Кожедуб</a:t>
            </a:r>
            <a:r>
              <a:rPr lang="ru-RU" dirty="0">
                <a:solidFill>
                  <a:srgbClr val="FFFF00"/>
                </a:solidFill>
              </a:rPr>
              <a:t> ни разу не был сбит сам, хотя и неоднократно приводил повреждённый истребитель на аэродром</a:t>
            </a:r>
            <a:r>
              <a:rPr lang="ru-RU" dirty="0" smtClean="0">
                <a:solidFill>
                  <a:srgbClr val="FFFF00"/>
                </a:solidFill>
              </a:rPr>
              <a:t>. Трижды Герой Советского союза. Маршал авиации. В 2003г. </a:t>
            </a:r>
            <a:r>
              <a:rPr lang="ru-RU" dirty="0">
                <a:solidFill>
                  <a:srgbClr val="FFFF00"/>
                </a:solidFill>
              </a:rPr>
              <a:t>в</a:t>
            </a:r>
            <a:r>
              <a:rPr lang="ru-RU" dirty="0" smtClean="0">
                <a:solidFill>
                  <a:srgbClr val="FFFF00"/>
                </a:solidFill>
              </a:rPr>
              <a:t> его честь названа улица в г. Краснодаре.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0186"/>
            <a:ext cx="340995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6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Только благодаря непревзойденной доблести русских людей была одержана победа в Великой Отечественной войне! </a:t>
            </a:r>
            <a:r>
              <a:rPr lang="ru-RU" sz="2400" dirty="0"/>
              <a:t>С</a:t>
            </a:r>
            <a:r>
              <a:rPr lang="ru-RU" sz="2400" dirty="0" smtClean="0"/>
              <a:t>лава героям!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813690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518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128792" cy="3024336"/>
          </a:xfrm>
          <a:ln/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Мы вспоминаем имена героев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Великой Отечественной войны,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именем которых названы улицы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города –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Краснодара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429000"/>
            <a:ext cx="5472608" cy="3312368"/>
          </a:xfrm>
          <a:ln w="28575"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400" dirty="0">
              <a:solidFill>
                <a:schemeClr val="accent4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712879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689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645024"/>
            <a:ext cx="5486400" cy="1080120"/>
          </a:xfrm>
        </p:spPr>
        <p:txBody>
          <a:bodyPr>
            <a:normAutofit fontScale="90000"/>
          </a:bodyPr>
          <a:lstStyle/>
          <a:p>
            <a:pPr algn="ctr">
              <a:lnSpc>
                <a:spcPts val="135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1800" dirty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  <a:t>Евгений Петрович Игнатов (1915 - 1942</a:t>
            </a:r>
            <a:r>
              <a:rPr lang="ru-RU" sz="1800" dirty="0" smtClean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  <a:t>)</a:t>
            </a:r>
            <a:br>
              <a:rPr lang="ru-RU" sz="1800" dirty="0" smtClean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  <a:t>Гений Петрович Игнатов (1925 - 1942</a:t>
            </a:r>
            <a:r>
              <a:rPr lang="ru-RU" sz="1800" dirty="0" smtClean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  <a:t>)</a:t>
            </a:r>
            <a:br>
              <a:rPr lang="ru-RU" sz="1800" dirty="0" smtClean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FF0000"/>
                </a:solidFill>
                <a:latin typeface="Helvetica"/>
                <a:ea typeface="Times New Roman"/>
                <a:cs typeface="Times New Roman"/>
              </a:rPr>
              <a:t>Герои Советского Союза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1800" dirty="0"/>
          </a:p>
        </p:txBody>
      </p:sp>
      <p:pic>
        <p:nvPicPr>
          <p:cNvPr id="7" name="Рисунок 6" descr="image002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024" b="29024"/>
          <a:stretch>
            <a:fillRect/>
          </a:stretch>
        </p:blipFill>
        <p:spPr bwMode="auto">
          <a:xfrm>
            <a:off x="1792288" y="332657"/>
            <a:ext cx="5486400" cy="32403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581128"/>
            <a:ext cx="8352928" cy="20882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>
                <a:solidFill>
                  <a:srgbClr val="FFFF00"/>
                </a:solidFill>
              </a:rPr>
              <a:t>Евгений был командиром разведки и начальником штаба отряда, Гений – разведчиком и механиком</a:t>
            </a:r>
            <a:r>
              <a:rPr lang="ru-RU" sz="1800" dirty="0" smtClean="0">
                <a:solidFill>
                  <a:srgbClr val="FFFF00"/>
                </a:solidFill>
              </a:rPr>
              <a:t>. Их партизанский отряд занимался диверсиями. </a:t>
            </a:r>
            <a:r>
              <a:rPr lang="ru-RU" sz="1800" dirty="0">
                <a:solidFill>
                  <a:srgbClr val="FFFF00"/>
                </a:solidFill>
              </a:rPr>
              <a:t>10 октября 1942 года мина, сконструированная Евгением, была заложена на железнодорожных путях, осталось выдернуть взрыватель. Но поезд с оружием появился раньше времени. Браться знали, что мина не взорвется сама. Решение пришло мгновенно – они кинулись к поезду с гранатами в руках. Вражеский эшелон взлетел на воздух. Ценой своей жизни браться Игнатовы выполнили задание</a:t>
            </a:r>
            <a:r>
              <a:rPr lang="ru-RU" sz="1800" dirty="0" smtClean="0">
                <a:solidFill>
                  <a:srgbClr val="FFFF00"/>
                </a:solidFill>
              </a:rPr>
              <a:t>. Это пример бесстрашия и мужества для всех защитников </a:t>
            </a:r>
            <a:endParaRPr lang="ru-RU" sz="1800" dirty="0">
              <a:solidFill>
                <a:srgbClr val="FFFF00"/>
              </a:solidFill>
            </a:endParaRPr>
          </a:p>
          <a:p>
            <a:pPr algn="just"/>
            <a:r>
              <a:rPr lang="ru-RU" sz="1900" dirty="0" smtClean="0">
                <a:solidFill>
                  <a:srgbClr val="FFFF00"/>
                </a:solidFill>
              </a:rPr>
              <a:t>Родины. </a:t>
            </a:r>
            <a:endParaRPr lang="ru-RU" sz="19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39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Владимир Денисович Головатый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(192</a:t>
            </a:r>
            <a:r>
              <a:rPr lang="en-US" dirty="0" smtClean="0">
                <a:solidFill>
                  <a:srgbClr val="FF0000"/>
                </a:solidFill>
              </a:rPr>
              <a:t>8</a:t>
            </a:r>
            <a:r>
              <a:rPr lang="ru-RU" dirty="0" smtClean="0">
                <a:solidFill>
                  <a:srgbClr val="FF0000"/>
                </a:solidFill>
              </a:rPr>
              <a:t> – 1943)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709160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1600" dirty="0" smtClean="0"/>
              <a:t>     </a:t>
            </a:r>
            <a:r>
              <a:rPr lang="ru-RU" sz="1600" dirty="0" smtClean="0">
                <a:solidFill>
                  <a:srgbClr val="FFFF00"/>
                </a:solidFill>
              </a:rPr>
              <a:t>В </a:t>
            </a:r>
            <a:r>
              <a:rPr lang="ru-RU" sz="1600" dirty="0">
                <a:solidFill>
                  <a:srgbClr val="FFFF00"/>
                </a:solidFill>
              </a:rPr>
              <a:t>августе 1942 года Краснодар был захвачен фашистами. Володя Головатый и его друзья не успели уйти из города с частями Красной Армии. По его инициативе была создана подпольная группа из семи человек. </a:t>
            </a:r>
            <a:r>
              <a:rPr lang="ru-RU" sz="1600" dirty="0" smtClean="0">
                <a:solidFill>
                  <a:srgbClr val="FFFF00"/>
                </a:solidFill>
              </a:rPr>
              <a:t>  </a:t>
            </a:r>
          </a:p>
          <a:p>
            <a:pPr marL="137160" indent="0" algn="just">
              <a:buNone/>
            </a:pPr>
            <a:r>
              <a:rPr lang="ru-RU" sz="1600" dirty="0" smtClean="0">
                <a:solidFill>
                  <a:srgbClr val="FFFF00"/>
                </a:solidFill>
              </a:rPr>
              <a:t>    Подпольщики </a:t>
            </a:r>
            <a:r>
              <a:rPr lang="ru-RU" sz="1600" dirty="0">
                <a:solidFill>
                  <a:srgbClr val="FFFF00"/>
                </a:solidFill>
              </a:rPr>
              <a:t>спасали и укрывали раненых нашей армии, распространяли сводки </a:t>
            </a:r>
            <a:r>
              <a:rPr lang="ru-RU" sz="1600" dirty="0" err="1">
                <a:solidFill>
                  <a:srgbClr val="FFFF00"/>
                </a:solidFill>
              </a:rPr>
              <a:t>Совинформбюро</a:t>
            </a:r>
            <a:r>
              <a:rPr lang="ru-RU" sz="1600" dirty="0">
                <a:solidFill>
                  <a:srgbClr val="FFFF0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sz="1600" dirty="0" smtClean="0">
                <a:solidFill>
                  <a:srgbClr val="FFFF00"/>
                </a:solidFill>
              </a:rPr>
              <a:t>      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Кубань 24 - В Краснодаре ветераны и школьники почтили память Володи Головатого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1520" y="1340768"/>
            <a:ext cx="35283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3789040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Во время налёта советских самолётов, когда немцы попрятались в бомбоубежищах, ребята  подожгли склад горючего. Взлетели на воздух и мастерские, в которых стояли на ремонте фашистские танки.  В конце января 1943 года фашисты напали на след подпольщиков.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    Володя Головатый был арестован гестапо. Его подвергли пыткам, надеясь получить места встреч, списки подпольщиков. Но юный герой не сдался…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    31 января 1943 - за 11 дней до освобождения города частями Красной Армии - Володя был казнен.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    27 апреля 1965 г. в канун 20-летия Великой Победы ул. Ярмарочная была переименована в улицу имени Володи Головатого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2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Георгий Терентьевич </a:t>
            </a:r>
            <a:r>
              <a:rPr lang="ru-RU" dirty="0" err="1" smtClean="0">
                <a:solidFill>
                  <a:srgbClr val="FF0000"/>
                </a:solidFill>
              </a:rPr>
              <a:t>Невкипелый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(1915 – 1941)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</a:rPr>
              <a:t>Летчик, командир эскадрильи, лейтенант (родился в </a:t>
            </a:r>
            <a:r>
              <a:rPr lang="ru-RU" sz="2000" dirty="0">
                <a:solidFill>
                  <a:srgbClr val="FFFF00"/>
                </a:solidFill>
              </a:rPr>
              <a:t>Краснодаре). Под </a:t>
            </a:r>
            <a:r>
              <a:rPr lang="ru-RU" sz="2000" dirty="0" smtClean="0">
                <a:solidFill>
                  <a:srgbClr val="FFFF00"/>
                </a:solidFill>
              </a:rPr>
              <a:t>Москвой, в 1941г. </a:t>
            </a:r>
            <a:r>
              <a:rPr lang="ru-RU" sz="2000" dirty="0">
                <a:solidFill>
                  <a:srgbClr val="FFFF00"/>
                </a:solidFill>
              </a:rPr>
              <a:t>совершил двадцать девять успешных боевых вылетов, уничтожив несколько вражеских танков, двести пятьдесят автомашин с пехотой, сжёг семь самолётов противника.  </a:t>
            </a:r>
            <a:r>
              <a:rPr lang="ru-RU" sz="2000" dirty="0" smtClean="0">
                <a:solidFill>
                  <a:srgbClr val="FFFF00"/>
                </a:solidFill>
              </a:rPr>
              <a:t>В свой последний полет отважный летчик сбросил бомбу на эшелон с вражеской техникой, но его самолет был подбит батареей врага и рухнул на землю.</a:t>
            </a:r>
          </a:p>
          <a:p>
            <a:pPr algn="just"/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За </a:t>
            </a:r>
            <a:r>
              <a:rPr lang="ru-RU" sz="2000" dirty="0">
                <a:solidFill>
                  <a:srgbClr val="FFFF00"/>
                </a:solidFill>
              </a:rPr>
              <a:t>образцовое выполнение боевых заданий командования и проявленные при этом мужество и героизм лейтенанту </a:t>
            </a:r>
            <a:r>
              <a:rPr lang="ru-RU" sz="2000" dirty="0" err="1">
                <a:solidFill>
                  <a:srgbClr val="FFFF00"/>
                </a:solidFill>
              </a:rPr>
              <a:t>Невкипелому</a:t>
            </a:r>
            <a:r>
              <a:rPr lang="ru-RU" sz="2000" dirty="0">
                <a:solidFill>
                  <a:srgbClr val="FFFF00"/>
                </a:solidFill>
              </a:rPr>
              <a:t> Георгию Терентьевичу посмертно присвоено звание Героя Советского Союза.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</a:rPr>
              <a:t>В 1975 году в городе Краснодаре в м-не Гидростроителей была названа улица именем Георгия </a:t>
            </a:r>
            <a:r>
              <a:rPr lang="ru-RU" sz="2000" dirty="0" err="1" smtClean="0">
                <a:solidFill>
                  <a:srgbClr val="FFFF00"/>
                </a:solidFill>
              </a:rPr>
              <a:t>Невкипелова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349188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86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Степан Дмитриевич Передерий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(1909 – 1942)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5256584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</a:rPr>
              <a:t>Родился и вырос в станице Ивановской Краснодарского края. 9 августа 1942 г. Краснодар был фактически покинут советскими войсками. Там, где ныне расположена улица Передерия, отважный солдат около 4-х часов сдерживал наступление мотопехоты противника с помощью пушки. Когда снаряды закончились, пытался таранить танк на своем грузовике. Машину бросило поперек дороги. Зажав гранату в руке, солдат бросился навстречу танку. Он погиб как герой, защищая родную землю.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600200"/>
            <a:ext cx="325070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248025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75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717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Гаврилов </a:t>
            </a:r>
            <a:r>
              <a:rPr lang="ru-RU" b="1" dirty="0">
                <a:solidFill>
                  <a:srgbClr val="FF0000"/>
                </a:solidFill>
                <a:effectLst/>
              </a:rPr>
              <a:t>Петр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/>
              </a:rPr>
            </a:br>
            <a:r>
              <a:rPr lang="ru-RU" b="1" dirty="0" smtClean="0">
                <a:solidFill>
                  <a:srgbClr val="FF0000"/>
                </a:solidFill>
                <a:effectLst/>
              </a:rPr>
              <a:t>   Михайлович</a:t>
            </a:r>
            <a:r>
              <a:rPr lang="ru-RU" dirty="0">
                <a:solidFill>
                  <a:srgbClr val="FF0000"/>
                </a:solidFill>
                <a:effectLst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</a:rPr>
            </a:br>
            <a:r>
              <a:rPr lang="ru-RU" b="1" dirty="0">
                <a:solidFill>
                  <a:srgbClr val="FF0000"/>
                </a:solidFill>
                <a:effectLst/>
              </a:rPr>
              <a:t> 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(</a:t>
            </a:r>
            <a:r>
              <a:rPr lang="ru-RU" b="1" dirty="0">
                <a:solidFill>
                  <a:srgbClr val="FF0000"/>
                </a:solidFill>
                <a:effectLst/>
              </a:rPr>
              <a:t>1900—1979)</a:t>
            </a:r>
            <a:r>
              <a:rPr lang="ru-RU" dirty="0">
                <a:solidFill>
                  <a:srgbClr val="FF0000"/>
                </a:solidFill>
                <a:effectLst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916832"/>
            <a:ext cx="3008313" cy="42093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FFFF00"/>
                </a:solidFill>
              </a:rPr>
              <a:t>Защитник Брестской крепости. После бомбардировки, с 12 бойцами в течении нескольких дней укрывался в подземелье и совершал вылазки на врага. Оставшись без еды и воды, истощенный до крайности, в одиночку принял бой с фашистами, но был захвачен в плен. За исключительное мужество и героизм, проявленные в боях при защите Брестской крепости, майору Гаврилову присвоено звание Героя Советского Союза.</a:t>
            </a:r>
          </a:p>
          <a:p>
            <a:endParaRPr lang="ru-RU" dirty="0"/>
          </a:p>
        </p:txBody>
      </p:sp>
      <p:pic>
        <p:nvPicPr>
          <p:cNvPr id="5" name="Рисунок 4" descr="gavrilov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952328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500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Евдокия Давыдовна </a:t>
            </a:r>
            <a:r>
              <a:rPr lang="ru-RU" dirty="0" err="1">
                <a:solidFill>
                  <a:srgbClr val="FF0000"/>
                </a:solidFill>
                <a:effectLst/>
              </a:rPr>
              <a:t>Бершанская</a:t>
            </a:r>
            <a:r>
              <a:rPr lang="ru-RU" dirty="0">
                <a:solidFill>
                  <a:srgbClr val="FF0000"/>
                </a:solidFill>
                <a:effectLst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(1913 – 1982)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2000" dirty="0">
                <a:solidFill>
                  <a:srgbClr val="FFFF00"/>
                </a:solidFill>
              </a:rPr>
              <a:t>В ходе Великой Отечественной войны возглавила один из женских бомбардировочных авиаполков. Атаки женского полка были так удачны, стремительны и точны, что немцы прозвали женщин-лётчиц «ночными ведьмами</a:t>
            </a:r>
            <a:r>
              <a:rPr lang="ru-RU" sz="2000" dirty="0" smtClean="0">
                <a:solidFill>
                  <a:srgbClr val="FFFF00"/>
                </a:solidFill>
              </a:rPr>
              <a:t>». Единственная </a:t>
            </a:r>
            <a:r>
              <a:rPr lang="ru-RU" sz="2000" dirty="0">
                <a:solidFill>
                  <a:srgbClr val="FFFF00"/>
                </a:solidFill>
              </a:rPr>
              <a:t>женщина,</a:t>
            </a:r>
          </a:p>
          <a:p>
            <a:pPr marL="137160" lvl="0" indent="0" algn="just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удостоенная </a:t>
            </a:r>
            <a:r>
              <a:rPr lang="ru-RU" sz="2000" dirty="0">
                <a:solidFill>
                  <a:srgbClr val="FFFF00"/>
                </a:solidFill>
              </a:rPr>
              <a:t>ордена Суворова,</a:t>
            </a:r>
          </a:p>
          <a:p>
            <a:pPr marL="137160" lvl="0" indent="0" algn="just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почетный </a:t>
            </a:r>
            <a:r>
              <a:rPr lang="ru-RU" sz="2000" dirty="0">
                <a:solidFill>
                  <a:srgbClr val="FFFF00"/>
                </a:solidFill>
              </a:rPr>
              <a:t>гражданин города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lvl="0" indent="0" algn="just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Краснодара.</a:t>
            </a:r>
            <a:endParaRPr lang="ru-RU" sz="2000" dirty="0">
              <a:solidFill>
                <a:srgbClr val="FFFF00"/>
              </a:solidFill>
            </a:endParaRPr>
          </a:p>
          <a:p>
            <a:endParaRPr lang="ru-RU" sz="2000" dirty="0" smtClean="0"/>
          </a:p>
        </p:txBody>
      </p:sp>
      <p:pic>
        <p:nvPicPr>
          <p:cNvPr id="6" name="Объект 5" descr="bershanskay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6596" y="1600200"/>
            <a:ext cx="332180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8037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Лев Михайлович </a:t>
            </a:r>
            <a:r>
              <a:rPr lang="ru-RU" b="1" dirty="0" err="1" smtClean="0">
                <a:solidFill>
                  <a:srgbClr val="FF0000"/>
                </a:solidFill>
              </a:rPr>
              <a:t>Доватор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(1903 – 1941)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rgbClr val="FFFF00"/>
                </a:solidFill>
              </a:rPr>
              <a:t>Генерал-майор, Герой Советского Союза, в годы Великой Отечественной войны командовал кавалерией, которая была названа «Неустрашимой». Известен успешными операциями по уничтожению немецких войск. За голову </a:t>
            </a:r>
            <a:r>
              <a:rPr lang="ru-RU" dirty="0" err="1" smtClean="0">
                <a:solidFill>
                  <a:srgbClr val="FFFF00"/>
                </a:solidFill>
              </a:rPr>
              <a:t>Доватора</a:t>
            </a:r>
            <a:r>
              <a:rPr lang="ru-RU" dirty="0" smtClean="0">
                <a:solidFill>
                  <a:srgbClr val="FFFF00"/>
                </a:solidFill>
              </a:rPr>
              <a:t> немецкое командование назначило крупную награду, но его кавалеристы были неуловимы.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Был застрелен при осмотре боевых укреплений.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1683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493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321</TotalTime>
  <Words>822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Мы вспоминаем имена героев  Великой Отечественной войны,  именем которых названы улицы города –  Краснодара  </vt:lpstr>
      <vt:lpstr>Евгений Петрович Игнатов (1915 - 1942)  Гений Петрович Игнатов (1925 - 1942)  Герои Советского Союза </vt:lpstr>
      <vt:lpstr>Владимир Денисович Головатый (1928 – 1943)</vt:lpstr>
      <vt:lpstr>Георгий Терентьевич Невкипелый   (1915 – 1941)</vt:lpstr>
      <vt:lpstr>Степан Дмитриевич Передерий (1909 – 1942)</vt:lpstr>
      <vt:lpstr>   Гаврилов Петр     Михайлович    (1900—1979) </vt:lpstr>
      <vt:lpstr>Евдокия Давыдовна Бершанская (1913 – 1982)</vt:lpstr>
      <vt:lpstr>Лев Михайлович Доватор  (1903 – 1941)</vt:lpstr>
      <vt:lpstr>Александр Иванович Покрышкин (1913 – 1985)</vt:lpstr>
      <vt:lpstr>Иван Никитович Кожедуб (1920 – 1991)</vt:lpstr>
      <vt:lpstr>Только благодаря непревзойденной доблести русских людей была одержана победа в Великой Отечественной войне! Слава героям!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вспоминаем имена героев, в честь которых названы улицы нашего родного города –  Краснодара</dc:title>
  <dc:creator>Наташа</dc:creator>
  <cp:lastModifiedBy>Admin</cp:lastModifiedBy>
  <cp:revision>39</cp:revision>
  <dcterms:created xsi:type="dcterms:W3CDTF">2014-01-31T07:23:45Z</dcterms:created>
  <dcterms:modified xsi:type="dcterms:W3CDTF">2015-08-30T11:58:58Z</dcterms:modified>
</cp:coreProperties>
</file>