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805264"/>
            <a:ext cx="5637010" cy="882119"/>
          </a:xfrm>
        </p:spPr>
        <p:txBody>
          <a:bodyPr/>
          <a:lstStyle/>
          <a:p>
            <a:r>
              <a:rPr lang="ru-RU" dirty="0"/>
              <a:t>Работу выполнил ученик 11 «А» класса </a:t>
            </a:r>
            <a:r>
              <a:rPr lang="ru-RU" dirty="0" err="1" smtClean="0"/>
              <a:t>Самигулин</a:t>
            </a:r>
            <a:r>
              <a:rPr lang="ru-RU" dirty="0" smtClean="0"/>
              <a:t> </a:t>
            </a:r>
            <a:r>
              <a:rPr lang="ru-RU" dirty="0" smtClean="0"/>
              <a:t>Илья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661248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/>
              <a:t>Информационное общество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09228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0469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836712"/>
            <a:ext cx="9144000" cy="602128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000" dirty="0"/>
              <a:t>Информационное общество — это стадия развития общества и экономики, для которой </a:t>
            </a:r>
            <a:r>
              <a:rPr lang="ru-RU" sz="2000" dirty="0" smtClean="0"/>
              <a:t>характерно: 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 smtClean="0"/>
              <a:t>увеличение </a:t>
            </a:r>
            <a:r>
              <a:rPr lang="ru-RU" sz="2000" dirty="0"/>
              <a:t>роли информации, знаний и информационных технологий в жизни общества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возрастание числа людей, занятых информационными технологиями, коммуникациями и производством информационных продуктов и услуг, рост их доли в валовом внутреннем продукте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нарастающая информатизация общества с использованием телефонии, радио, телевидения, сети Интернет, а также традиционных и электронных СМИ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создание глобального информационного пространства, обеспечивающего: (а) эффективное информационное взаимодействие людей, (б) их доступ к мировым информационным ресурсам и (в) удовлетворение их потребностей в информационных продуктах и услугах</a:t>
            </a:r>
          </a:p>
          <a:p>
            <a:pPr>
              <a:buFont typeface="Courier New" pitchFamily="49" charset="0"/>
              <a:buChar char="o"/>
            </a:pPr>
            <a:r>
              <a:rPr lang="ru-RU" sz="2000" dirty="0"/>
              <a:t>развитие электронной демократии, информационной экономики, электронного государства, электронного правительства, цифровых рынков, электронных социальных и хозяйствующих сетей</a:t>
            </a:r>
          </a:p>
        </p:txBody>
      </p:sp>
    </p:spTree>
    <p:extLst>
      <p:ext uri="{BB962C8B-B14F-4D97-AF65-F5344CB8AC3E}">
        <p14:creationId xmlns:p14="http://schemas.microsoft.com/office/powerpoint/2010/main" val="389352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37" y="2996952"/>
            <a:ext cx="9137763" cy="37627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/>
              <a:t>В информационном обществе  изменятся не только производство, но и весь уклад жизни, система ценностей, возрастет значимость культурного досуга по отношению к материальным ценностям. По сравнению с индустриальным обществом, где все направлено на производство и потребление товаров, в информационном обществе производятся и потребляются интеллект, знания, что приводит к увеличению доли умственного труда. От человека потребуется способность к творчеству, возрастет спрос на знания.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48" y="56629"/>
            <a:ext cx="3086316" cy="2554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2077"/>
            <a:ext cx="3195000" cy="255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0396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ПРИЗНАКИ ИНФОРМАЦИОННОГО ОБЩЕСТВА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Осознание </a:t>
            </a:r>
            <a:r>
              <a:rPr lang="ru-RU" dirty="0"/>
              <a:t>обществом приоритетности информации перед другим продуктом деятельности человека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Первоосновой всех направлений деятельности человека (экономической, производственной, политической, образовательной, научной, творческой, культурной и т.п.) является информация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Информация же является продуктом деятельности современного человека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Информация в чистом виде (сама по себе) является предметом купли – продажи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Равные возможности в доступе к информации всех слоев населения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Безопасность информационного общества, информации. </a:t>
            </a:r>
          </a:p>
          <a:p>
            <a:r>
              <a:rPr lang="ru-RU" dirty="0"/>
              <a:t>Защита интеллектуальной собственности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Взаимодействие всех структур государства и государств между собой на основе ИКТ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Управление информационным обществом со стороны государства, общественных организаций.</a:t>
            </a:r>
          </a:p>
        </p:txBody>
      </p:sp>
    </p:spTree>
    <p:extLst>
      <p:ext uri="{BB962C8B-B14F-4D97-AF65-F5344CB8AC3E}">
        <p14:creationId xmlns:p14="http://schemas.microsoft.com/office/powerpoint/2010/main" val="23455190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Опасные </a:t>
            </a:r>
            <a:r>
              <a:rPr lang="ru-RU" dirty="0"/>
              <a:t>тенденции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dirty="0"/>
              <a:t>все большее влияние на общество средств массовой информации</a:t>
            </a:r>
            <a:r>
              <a:rPr lang="ru-RU" dirty="0" smtClean="0"/>
              <a:t>;</a:t>
            </a:r>
            <a:endParaRPr lang="ru-RU" dirty="0"/>
          </a:p>
          <a:p>
            <a:pPr marL="502920" indent="-457200">
              <a:buFont typeface="+mj-lt"/>
              <a:buAutoNum type="arabicPeriod"/>
            </a:pPr>
            <a:r>
              <a:rPr lang="ru-RU" dirty="0"/>
              <a:t>информационные </a:t>
            </a:r>
            <a:r>
              <a:rPr lang="ru-RU" dirty="0" smtClean="0"/>
              <a:t>технологии могут </a:t>
            </a:r>
            <a:r>
              <a:rPr lang="ru-RU" dirty="0"/>
              <a:t>разрушить частную жизнь людей и организаций; 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/>
              <a:t>существует проблема отбора качественной и достоверной информации; 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/>
              <a:t>многим людям будет трудно адаптироваться к среде информационного общества</a:t>
            </a:r>
            <a:r>
              <a:rPr lang="ru-RU" dirty="0" smtClean="0"/>
              <a:t>.</a:t>
            </a:r>
            <a:endParaRPr lang="ru-RU" dirty="0"/>
          </a:p>
          <a:p>
            <a:pPr marL="502920" indent="-457200">
              <a:buFont typeface="+mj-lt"/>
              <a:buAutoNum type="arabicPeriod"/>
            </a:pPr>
            <a:r>
              <a:rPr lang="ru-RU" dirty="0"/>
              <a:t>существует опасность разрыва между "информационной элитой" (людьми, </a:t>
            </a:r>
            <a:r>
              <a:rPr lang="ru-RU" dirty="0" smtClean="0"/>
              <a:t>занимающимися </a:t>
            </a:r>
            <a:r>
              <a:rPr lang="ru-RU" dirty="0"/>
              <a:t>разработкой информационных технологий) и потребителями.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17448968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743"/>
            <a:ext cx="6512511" cy="90497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Россия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/>
              <a:t>В деятельности органов власти по разработке и реализации государственной политики в области развития информационного общества в России можно выделить несколько этапов. На первом (1991—1994 гг.) формировались основы в сфере информатизации. Второй этап (1994—1998 гг.) характеризовался сменой приоритетов от информатизации к выработке информационной политики. Третий этап, который длится и поныне, — этап формирования политики в сфере построения информационного общества. В 2002 году Правительством РФ была принята ФЦП «Электронная Россия 2002—2010 гг.», которая дала мощный толчок развитию информационного общества в российских </a:t>
            </a:r>
            <a:r>
              <a:rPr lang="ru-RU" sz="1800" dirty="0" smtClean="0"/>
              <a:t>регионах. Для </a:t>
            </a:r>
            <a:r>
              <a:rPr lang="ru-RU" sz="1800" dirty="0"/>
              <a:t>того, чтобы обеспечить конфиденциальность и анонимность персональных биометрических данных, Россия первой из развитых стран начала создавать специальный пакет национальных </a:t>
            </a:r>
            <a:r>
              <a:rPr lang="ru-RU" sz="1800" dirty="0" smtClean="0"/>
              <a:t>стандартов.</a:t>
            </a:r>
            <a:endParaRPr lang="ru-RU" sz="1800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49080"/>
            <a:ext cx="3371850" cy="252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296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8112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</TotalTime>
  <Words>493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Информационное общество</vt:lpstr>
      <vt:lpstr>Определение</vt:lpstr>
      <vt:lpstr>Презентация PowerPoint</vt:lpstr>
      <vt:lpstr>ПРИЗНАКИ ИНФОРМАЦИОННОГО ОБЩЕСТВА </vt:lpstr>
      <vt:lpstr>Опасные тенденции</vt:lpstr>
      <vt:lpstr>Россия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Информационное общество</dc:title>
  <dc:creator>Администратор</dc:creator>
  <cp:lastModifiedBy>гена</cp:lastModifiedBy>
  <cp:revision>6</cp:revision>
  <dcterms:created xsi:type="dcterms:W3CDTF">2013-05-13T12:13:52Z</dcterms:created>
  <dcterms:modified xsi:type="dcterms:W3CDTF">2016-11-22T14:54:44Z</dcterms:modified>
</cp:coreProperties>
</file>