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3" r:id="rId15"/>
    <p:sldId id="270" r:id="rId16"/>
    <p:sldId id="271" r:id="rId17"/>
    <p:sldId id="272" r:id="rId18"/>
    <p:sldId id="275" r:id="rId19"/>
    <p:sldId id="276" r:id="rId20"/>
    <p:sldId id="267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5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238"/>
      <c:depthPercent val="100"/>
      <c:perspective val="30"/>
    </c:view3D>
    <c:plotArea>
      <c:layout>
        <c:manualLayout>
          <c:layoutTarget val="inner"/>
          <c:xMode val="edge"/>
          <c:yMode val="edge"/>
          <c:x val="8.2939632545931752E-4"/>
          <c:y val="0.42717115752606816"/>
          <c:w val="0.33537554680664938"/>
          <c:h val="0.456085520898521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анкеты</c:v>
                </c:pt>
              </c:strCache>
            </c:strRef>
          </c:tx>
          <c:explosion val="80"/>
          <c:dPt>
            <c:idx val="0"/>
            <c:explosion val="0"/>
          </c:dPt>
          <c:dPt>
            <c:idx val="1"/>
            <c:explosion val="29"/>
          </c:dPt>
          <c:dLbls>
            <c:dLblPos val="bestFit"/>
            <c:showVal val="1"/>
            <c:showLeaderLines val="1"/>
          </c:dLbls>
          <c:cat>
            <c:strRef>
              <c:f>Лист1!$A$2:$A$11</c:f>
              <c:strCache>
                <c:ptCount val="10"/>
                <c:pt idx="0">
                  <c:v>Считаете вы, что наше село замусорено?</c:v>
                </c:pt>
                <c:pt idx="1">
                  <c:v>Влияет ли замусоривание на красоту нашего села?</c:v>
                </c:pt>
                <c:pt idx="2">
                  <c:v>Зависит ли санитарное состояние нашего села от количества мусора на его территории?</c:v>
                </c:pt>
                <c:pt idx="3">
                  <c:v>Как по-вашему, дорого ли обходится очистка села?</c:v>
                </c:pt>
                <c:pt idx="4">
                  <c:v>Считаете ли вы, что мусор должен сортироваться и сдаваться на вторичную переработку?</c:v>
                </c:pt>
                <c:pt idx="5">
                  <c:v>Как вы считаете, кто больше всех мусорит?</c:v>
                </c:pt>
                <c:pt idx="6">
                  <c:v>В чём по-вашему главная причина замусоривания?</c:v>
                </c:pt>
                <c:pt idx="7">
                  <c:v>Как вы считаете, какие места нашего села больше всего замусорены?</c:v>
                </c:pt>
                <c:pt idx="8">
                  <c:v>Вас устраивает, что мусора на улицах не становится меньше?</c:v>
                </c:pt>
                <c:pt idx="9">
                  <c:v>От кого зависит чистота села?</c:v>
                </c:pt>
              </c:strCache>
            </c:strRef>
          </c:cat>
          <c:val>
            <c:numRef>
              <c:f>Лист1!$B$2:$B$11</c:f>
              <c:numCache>
                <c:formatCode>0%</c:formatCode>
                <c:ptCount val="10"/>
                <c:pt idx="0">
                  <c:v>1</c:v>
                </c:pt>
                <c:pt idx="1">
                  <c:v>0.75000000000000022</c:v>
                </c:pt>
                <c:pt idx="2">
                  <c:v>0.8</c:v>
                </c:pt>
                <c:pt idx="3">
                  <c:v>0.4</c:v>
                </c:pt>
                <c:pt idx="4">
                  <c:v>0.70000000000000018</c:v>
                </c:pt>
                <c:pt idx="5">
                  <c:v>0.9</c:v>
                </c:pt>
                <c:pt idx="6">
                  <c:v>0.8500000000000002</c:v>
                </c:pt>
                <c:pt idx="7">
                  <c:v>0.70000000000000018</c:v>
                </c:pt>
                <c:pt idx="8">
                  <c:v>1</c:v>
                </c:pt>
                <c:pt idx="9">
                  <c:v>0.95000000000000018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35833202099737532"/>
          <c:y val="0"/>
          <c:w val="0.64166797900262451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CE609D-FF07-4A56-89AD-39B3B554799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085056-E1EF-41DF-BFAF-155814BD628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927032" cy="2993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Исследовательская работа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«Экологическая обстановка</a:t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</a:rPr>
              <a:t>села </a:t>
            </a:r>
            <a:r>
              <a:rPr lang="ru-RU" sz="4000" i="1" dirty="0" err="1" smtClean="0">
                <a:solidFill>
                  <a:srgbClr val="002060"/>
                </a:solidFill>
              </a:rPr>
              <a:t>Можаров</a:t>
            </a:r>
            <a:r>
              <a:rPr lang="ru-RU" sz="4000" i="1" dirty="0" smtClean="0">
                <a:solidFill>
                  <a:srgbClr val="002060"/>
                </a:solidFill>
              </a:rPr>
              <a:t> Майдан </a:t>
            </a:r>
            <a:r>
              <a:rPr lang="ru-RU" sz="4000" i="1" dirty="0" err="1" smtClean="0">
                <a:solidFill>
                  <a:srgbClr val="002060"/>
                </a:solidFill>
              </a:rPr>
              <a:t>Пильнинского</a:t>
            </a:r>
            <a:r>
              <a:rPr lang="ru-RU" sz="4000" i="1" dirty="0" smtClean="0">
                <a:solidFill>
                  <a:srgbClr val="002060"/>
                </a:solidFill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</a:rPr>
              <a:t>района»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9304" y="5105400"/>
            <a:ext cx="7854696" cy="17526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Выполнил: ученик 10 класса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Власов Денис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Руководитель: Зиновьев А.Н.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1.1 Сортировка и переработка мусора в России.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56d7fa67bc35b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916832"/>
            <a:ext cx="6408712" cy="42586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1.2 Классификация отходов</a:t>
            </a:r>
            <a:r>
              <a:rPr lang="ru-RU" sz="4400" dirty="0" smtClean="0">
                <a:solidFill>
                  <a:srgbClr val="00206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64df4f1335ba28db8d35458bbdfced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484784"/>
            <a:ext cx="1279654" cy="814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490x330_all_about_menopause_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683171"/>
            <a:ext cx="3229291" cy="2174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1381918166_nuclear-waste-900x4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3717032"/>
            <a:ext cx="2523828" cy="1261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artworks-000117796059-3j80u2-t500x5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980728"/>
            <a:ext cx="2274224" cy="2274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img84453_52030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5373216"/>
            <a:ext cx="1308737" cy="1308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ispolzovannye-shpricy-300x22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3848" y="3068960"/>
            <a:ext cx="2617473" cy="19631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lampochk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80112" y="5157192"/>
            <a:ext cx="1919480" cy="14396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moskva_kuplyu_sotovye_noutbuki_chasy_naruchnye_igrovye_pristavki_fotoapparaty_101257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2348880"/>
            <a:ext cx="2259752" cy="16926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rtut_21052015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355976" y="1628800"/>
            <a:ext cx="1806303" cy="1052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1.4 «Вторая жизнь» отходов.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A2mvNR-M5cвыыыыыыыыыыыыыыыыыыыыыыыыыыыыыыыыыыыыыыыы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6600" y="1945481"/>
            <a:ext cx="7670800" cy="436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556792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Сегодня применяют три принципиально разных пути утилизации мусора: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свалок при складировании.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Сортировка ТБО и вторичное использование отходов.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94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Сжигание отходов на мусоросжигательных заводах.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1.5 Тепло и энергия из мусора.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вфррррррррррррррррррррррррррррррррррррррррррррррррррррррррррррррррррр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67025" y="3105944"/>
            <a:ext cx="3409950" cy="2047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4" name="Picture 4" descr="https://fs00.infourok.ru/images/doc/235/120199/2/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56792"/>
            <a:ext cx="4139952" cy="31049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1.6 Переработка стеклотары и пластмассовых бутылок.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cs623222.vk.me/v623222184/21a23/fla0pnCyY-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140968"/>
            <a:ext cx="4644008" cy="3098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img0.liveinternet.ru/images/attach/c/3/78/142/78142308_3453311_elka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3949"/>
            <a:ext cx="3810000" cy="5734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1.7 Получение </a:t>
            </a:r>
            <a:r>
              <a:rPr lang="ru-RU" sz="4400" b="1" dirty="0" err="1" smtClean="0">
                <a:solidFill>
                  <a:srgbClr val="002060"/>
                </a:solidFill>
              </a:rPr>
              <a:t>биогаза</a:t>
            </a:r>
            <a:r>
              <a:rPr lang="ru-RU" sz="4400" b="1" dirty="0" smtClean="0">
                <a:solidFill>
                  <a:srgbClr val="002060"/>
                </a:solidFill>
              </a:rPr>
              <a:t>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referatdb.ru/pars_docs/refs/223/222645/222645_html_m514432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076700" cy="2305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http://mtdata.ru/u23/photo6CEA/20202263697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717032"/>
            <a:ext cx="5514975" cy="2676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1.7 Микробы в борьбе с мусором.</a:t>
            </a: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s://slon.ru/images3/213/1000000/464/1066557.jpg?13939629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4419600" cy="3495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www.med-practic.com/up/article/big/picture_86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780928"/>
            <a:ext cx="4475366" cy="3760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0" name="Picture 6" descr="http://3.bp.blogspot.com/-PJhfqu1bfcI/U5jYmY-WlfI/AAAAAAAAEOs/yMu5pNKoCaI/s1600/The+development+of+the+medical+world+and+the+current+treatment+is+very+rapid.+It+is+also+due+to+the+development+of+a+variety+of+science-related+that+is+also+increasing+rapidly.+More+recently,+UCLA+biochemists+of+successfully+designing+spec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969617"/>
            <a:ext cx="3857428" cy="2888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2" name="Picture 8" descr="http://www.blog.yagusya.com/wp-content/uploads/2011/04/friendly-bacteria2-300x3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484784"/>
            <a:ext cx="2209428" cy="2209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2.1  Обзор экологического состояния с. </a:t>
            </a:r>
            <a:r>
              <a:rPr lang="ru-RU" sz="4400" b="1" dirty="0" err="1" smtClean="0">
                <a:solidFill>
                  <a:srgbClr val="002060"/>
                </a:solidFill>
              </a:rPr>
              <a:t>Можаров-Майдан</a:t>
            </a:r>
            <a:r>
              <a:rPr lang="ru-RU" sz="4400" b="1" dirty="0" smtClean="0">
                <a:solidFill>
                  <a:srgbClr val="002060"/>
                </a:solidFill>
              </a:rPr>
              <a:t>  по бытовым отходам.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:\Новая папка (2)\65_b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185" t="11248" r="4384" b="5750"/>
          <a:stretch>
            <a:fillRect/>
          </a:stretch>
        </p:blipFill>
        <p:spPr bwMode="auto">
          <a:xfrm rot="412840">
            <a:off x="285720" y="1928802"/>
            <a:ext cx="4929222" cy="3643338"/>
          </a:xfrm>
          <a:prstGeom prst="rect">
            <a:avLst/>
          </a:prstGeom>
          <a:noFill/>
        </p:spPr>
      </p:pic>
      <p:pic>
        <p:nvPicPr>
          <p:cNvPr id="1027" name="Picture 3" descr="H:\Новая папка (2)\144074_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49498">
            <a:off x="4588098" y="1442255"/>
            <a:ext cx="4429156" cy="36433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4348" y="5500702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улицах нашего села часто можно встретить огромные кучи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невывозимого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мусора. Бумажные, пищевые, пластмассовые отходы украшают укромные уголки  на окраине села.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2.1  Обзор экологического состояния с. </a:t>
            </a:r>
            <a:r>
              <a:rPr lang="ru-RU" sz="3200" b="1" dirty="0" err="1" smtClean="0">
                <a:solidFill>
                  <a:srgbClr val="002060"/>
                </a:solidFill>
              </a:rPr>
              <a:t>Можаров-Майдан</a:t>
            </a:r>
            <a:r>
              <a:rPr lang="ru-RU" sz="3200" b="1" dirty="0" smtClean="0">
                <a:solidFill>
                  <a:srgbClr val="002060"/>
                </a:solidFill>
              </a:rPr>
              <a:t>  по бытовым отходам.</a:t>
            </a:r>
            <a:endParaRPr lang="ru-RU" sz="3200" dirty="0"/>
          </a:p>
        </p:txBody>
      </p:sp>
      <p:pic>
        <p:nvPicPr>
          <p:cNvPr id="2050" name="Picture 2" descr="H:\Новая папка (2)\720664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40887">
            <a:off x="429197" y="1411578"/>
            <a:ext cx="4653392" cy="3857653"/>
          </a:xfrm>
          <a:prstGeom prst="rect">
            <a:avLst/>
          </a:prstGeom>
          <a:noFill/>
        </p:spPr>
      </p:pic>
      <p:pic>
        <p:nvPicPr>
          <p:cNvPr id="2052" name="Picture 4" descr="H:\Новая папка (2)\248732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71229">
            <a:off x="4336281" y="1258663"/>
            <a:ext cx="4572032" cy="34290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5643578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Хозяева-частники сваливают мусор на «ничейные» территории,  вдоль дорог часто открывается особый пейзаж.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1000112"/>
          <a:ext cx="7358114" cy="5548930"/>
        </p:xfrm>
        <a:graphic>
          <a:graphicData uri="http://schemas.openxmlformats.org/drawingml/2006/table">
            <a:tbl>
              <a:tblPr/>
              <a:tblGrid>
                <a:gridCol w="733742"/>
                <a:gridCol w="4590878"/>
                <a:gridCol w="2033494"/>
              </a:tblGrid>
              <a:tr h="5051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№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НАИМЕНОВАНИЕ ОРГАНИЗАЦИИ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ОБЪЕМ ОБРАЗОВАНИЯ ОТХОДОВ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Шахово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8,280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Арьека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74.160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Лесная Поляна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27,360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Можаров-Майдан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389,880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Дом Культуры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4,050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ФАП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0,393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Детский сад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2,648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Школа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3,490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Колхоз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5,240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Совет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0,055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Магазин «Шанс»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0,900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Магазин «Визит»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5,5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ООО «Дорожник»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8,515</a:t>
                      </a:r>
                    </a:p>
                  </a:txBody>
                  <a:tcPr marL="60356" marR="603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428604"/>
            <a:ext cx="79601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Образование отходов производства и потребления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Проблема исследования: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Более  1 млн. тонн  бытовых отходов в год образуется на территории Нижегородской области, из них 32% бытовых отходов - потенциальное вторичное сырье. Но только 1% отходов подвергается вторичному использованию, 30% твердых бытовых отходов (ТБО)  размещено на несанкционированных свалках.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Причинами  появления мусора являются низкая культура жителей, которые выбрасывают ТБО на улицах города,  тем самым загрязняя его. Отсутствует четкая система сбора и утилизации мусора, недостаточное количество урн и контейнеров для мусора. Проблема мусора была и остается одной из важнейших экологических проблем больших и малых городов.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Важна так же просветительская работа среди населения, целью которой является  привлечения внимания широких масс  к  глобальной проблеме мусора, изменение отношения людей к способу обращения с отходами.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1.3  Путь к формированию экологической культуры.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2786050" cy="22860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1600" dirty="0" smtClean="0"/>
              <a:t>Нами было проведено анкетирование (было опрошено 20 человек) оно показало, что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95</a:t>
            </a:r>
            <a:r>
              <a:rPr lang="ru-RU" sz="1600" dirty="0" smtClean="0"/>
              <a:t>% опрошенных  считают наше село замусорено. Причина замусоривания, по мнению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80</a:t>
            </a:r>
            <a:r>
              <a:rPr lang="ru-RU" sz="1600" dirty="0" smtClean="0"/>
              <a:t>% в низком уровне культуры жителей нашего села. 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Заключение.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В результате проведенного исследования выявлено что недостаточно внимания уделяется администрацией проблеме утилизации и переработки мусора.  ___% опрошенного населения считает, что в замусоривание  виноваты  подростки, хотя зачастую  сами взрослые подают дурной  пример, оставляя  после себя горы мусора.</a:t>
            </a:r>
          </a:p>
          <a:p>
            <a:pPr algn="just"/>
            <a:r>
              <a:rPr lang="ru-RU" dirty="0" smtClean="0"/>
              <a:t>Культура жителей находиться на очень низком уровне. Часто мы наблюдаем картину, как из окон проезжающих мимо автомобилей выбрасывают мусор  (бутылки, пачки от сигарет, окурки и т.д.),  не доносят до контейнеров пакеты с мусором, кидают мусор на улицах.</a:t>
            </a:r>
          </a:p>
          <a:p>
            <a:pPr algn="just"/>
            <a:r>
              <a:rPr lang="ru-RU" dirty="0" smtClean="0"/>
              <a:t>В наших силах сократить объемы образующихся отходов, дать отходам вторую жизнь, используя их в быту</a:t>
            </a:r>
          </a:p>
          <a:p>
            <a:pPr algn="just"/>
            <a:r>
              <a:rPr lang="ru-RU" dirty="0" smtClean="0"/>
              <a:t>Давайте объединим усилия, чтобы наш родной дом  стал чище и краше! Мы должны оставить эту землю своим детям не менее красивой, чем увидели ее сами!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Актуальность темы</a:t>
            </a:r>
            <a:r>
              <a:rPr lang="ru-RU" sz="4400" dirty="0" smtClean="0">
                <a:solidFill>
                  <a:srgbClr val="002060"/>
                </a:solidFill>
              </a:rPr>
              <a:t>: 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Нередко можно увидеть картину, когда по улицам села разбросаны пустые пластиковые бутылки, бумажные обёртки. Быстрое увеличение объёмов бытовых отходов и загрязненных сточных вод в  создаёт угрозу здоровью человека и окружающей среде. Ежегодно во всём мире 5,2 млн. человек, включая 4 млн. детей, умирают от заболеваний, вызванных загрязнением окружающей среды. Городские отходы загрязняют воздух, землю и воду на больших площадях. Это мировая проблема, проблема России, и конечно, нашего района и села. Наиболее ярким показателем изменения ситуации является изучение проблемы загрязнения  того места, где мы с вами живём, а также практическое применение бытовых отходов.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</a:rPr>
              <a:t>Гипотеза:</a:t>
            </a:r>
            <a:r>
              <a:rPr lang="ru-RU" sz="4900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</a:rPr>
              <a:t>Проблему свалок можно решить, если определить возможный круг использования некоторых отходов в быту. Но при этом нельзя исключить активную позицию самого населения и административных органов власти в решении вопроса.</a:t>
            </a:r>
          </a:p>
          <a:p>
            <a:pPr algn="just">
              <a:buNone/>
            </a:pPr>
            <a:endParaRPr lang="ru-RU" sz="2000" b="1" i="1" dirty="0" smtClean="0">
              <a:solidFill>
                <a:srgbClr val="002060"/>
              </a:solidFill>
            </a:endParaRPr>
          </a:p>
          <a:p>
            <a:pPr algn="just"/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</a:rPr>
              <a:t>Объект  и предмет  изучения:</a:t>
            </a:r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Бытовые отходы,  прикладной характер использования вторичного сырья. </a:t>
            </a:r>
          </a:p>
          <a:p>
            <a:endParaRPr lang="ru-RU" dirty="0"/>
          </a:p>
        </p:txBody>
      </p:sp>
      <p:pic>
        <p:nvPicPr>
          <p:cNvPr id="8194" name="Picture 2" descr="https://im3-tub-ru.yandex.net/i?id=2d17635a2c345f07eff77c183e43f29d&amp;n=33&amp;h=215&amp;w=3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140968"/>
            <a:ext cx="5086019" cy="3344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</a:rPr>
              <a:t>Цель работы: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Изучение проблемы замусоривания улиц села, влияния отходов на окружающую среду и  на здоровье человека,  возможное применение вторичного сырья для бытовых целей.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</a:rPr>
              <a:t>Задачи:</a:t>
            </a:r>
            <a:r>
              <a:rPr lang="ru-RU" sz="4900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Проанализировать литературные  источники по данной теме;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Определить область распространения отходов в окрестностях села и провести фотосъемку незаконного складирования ТБО;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Предложить свои способы применения вторичного сырья.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Провести социологический опрос  «Экология нашего села»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</a:rPr>
              <a:t>Создать электронную презентацию.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</a:rPr>
              <a:t>Методы исследования:</a:t>
            </a:r>
            <a:r>
              <a:rPr lang="ru-RU" sz="4900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Традиционный анализ литературы, исследовательский метод изучения материала и его синтез, статистическая обработка анкет, прикладной метод.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</a:rPr>
              <a:t>Значимость исследования: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Улучшить экологическое состояние нашего родного района, научившись правильно обращаться с ТБО, найти практическое применение бытовым отходам.</a:t>
            </a:r>
          </a:p>
          <a:p>
            <a:endParaRPr lang="ru-RU" dirty="0"/>
          </a:p>
        </p:txBody>
      </p:sp>
      <p:pic>
        <p:nvPicPr>
          <p:cNvPr id="4098" name="Picture 2" descr="http://cs421225.vk.me/v421225412/c70b/vdEkTcYwux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01008"/>
            <a:ext cx="8663787" cy="31504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331</TotalTime>
  <Words>796</Words>
  <Application>Microsoft Office PowerPoint</Application>
  <PresentationFormat>Экран (4:3)</PresentationFormat>
  <Paragraphs>92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Исследовательская работа «Экологическая обстановка  села Можаров Майдан Пильнинского района» </vt:lpstr>
      <vt:lpstr>Проблема исследования:</vt:lpstr>
      <vt:lpstr>Актуальность темы: </vt:lpstr>
      <vt:lpstr>Гипотеза:  </vt:lpstr>
      <vt:lpstr>Объект  и предмет  изучения:  </vt:lpstr>
      <vt:lpstr>Цель работы:  </vt:lpstr>
      <vt:lpstr>Задачи:  </vt:lpstr>
      <vt:lpstr>Методы исследования:  </vt:lpstr>
      <vt:lpstr>Значимость исследования:  </vt:lpstr>
      <vt:lpstr>1.1 Сортировка и переработка мусора в России. </vt:lpstr>
      <vt:lpstr>1.2 Классификация отходов. </vt:lpstr>
      <vt:lpstr>1.4 «Вторая жизнь» отходов. </vt:lpstr>
      <vt:lpstr>1.5 Тепло и энергия из мусора. </vt:lpstr>
      <vt:lpstr>1.6 Переработка стеклотары и пластмассовых бутылок.  </vt:lpstr>
      <vt:lpstr>1.7 Получение биогаза.  </vt:lpstr>
      <vt:lpstr>1.7 Микробы в борьбе с мусором. </vt:lpstr>
      <vt:lpstr>2.1  Обзор экологического состояния с. Можаров-Майдан  по бытовым отходам. </vt:lpstr>
      <vt:lpstr>2.1  Обзор экологического состояния с. Можаров-Майдан  по бытовым отходам.</vt:lpstr>
      <vt:lpstr>Слайд 19</vt:lpstr>
      <vt:lpstr>1.3  Путь к формированию экологической культуры. </vt:lpstr>
      <vt:lpstr>Заключение.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«Экологическая обстановка  Пильнинского района»</dc:title>
  <dc:creator>Денис</dc:creator>
  <cp:lastModifiedBy>User</cp:lastModifiedBy>
  <cp:revision>38</cp:revision>
  <dcterms:created xsi:type="dcterms:W3CDTF">2016-05-15T23:34:41Z</dcterms:created>
  <dcterms:modified xsi:type="dcterms:W3CDTF">2016-11-22T09:26:29Z</dcterms:modified>
</cp:coreProperties>
</file>