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0" r:id="rId3"/>
    <p:sldId id="261" r:id="rId4"/>
    <p:sldId id="262" r:id="rId5"/>
    <p:sldId id="264" r:id="rId6"/>
    <p:sldId id="257" r:id="rId7"/>
    <p:sldId id="258" r:id="rId8"/>
    <p:sldId id="259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F76249-CBA5-4D32-9A88-5D52E7567121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B57691-50AF-46F1-B62F-17E5701B4D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F76249-CBA5-4D32-9A88-5D52E7567121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B57691-50AF-46F1-B62F-17E5701B4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F76249-CBA5-4D32-9A88-5D52E7567121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B57691-50AF-46F1-B62F-17E5701B4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F76249-CBA5-4D32-9A88-5D52E7567121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B57691-50AF-46F1-B62F-17E5701B4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F76249-CBA5-4D32-9A88-5D52E7567121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B57691-50AF-46F1-B62F-17E5701B4D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F76249-CBA5-4D32-9A88-5D52E7567121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B57691-50AF-46F1-B62F-17E5701B4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F76249-CBA5-4D32-9A88-5D52E7567121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B57691-50AF-46F1-B62F-17E5701B4D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F76249-CBA5-4D32-9A88-5D52E7567121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B57691-50AF-46F1-B62F-17E5701B4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F76249-CBA5-4D32-9A88-5D52E7567121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B57691-50AF-46F1-B62F-17E5701B4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F76249-CBA5-4D32-9A88-5D52E7567121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B57691-50AF-46F1-B62F-17E5701B4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40F76249-CBA5-4D32-9A88-5D52E7567121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3B57691-50AF-46F1-B62F-17E5701B4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0F76249-CBA5-4D32-9A88-5D52E7567121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3B57691-50AF-46F1-B62F-17E5701B4D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История достижения Северного полюса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                                            Петрова Вика 8а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1435100"/>
            <a:ext cx="3419872" cy="4946228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1937, 6 июня: над Северным полюсом был поднят флаг СССР, официально учреждена самая первая в мире станция на полюсе — "СП-1" </a:t>
            </a:r>
          </a:p>
          <a:p>
            <a:endParaRPr lang="ru-RU" dirty="0"/>
          </a:p>
        </p:txBody>
      </p:sp>
      <p:pic>
        <p:nvPicPr>
          <p:cNvPr id="9" name="Содержимое 8" descr="Папанинцы_на_Северном_полюсе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139952" y="1844824"/>
            <a:ext cx="4032448" cy="41764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683568" y="2204864"/>
            <a:ext cx="7772400" cy="3024336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    1948, 23 апреля: "прыгающая" экспедиция "Север-2" впервые измерила глубину в точке Северного полюса (4039 м)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2987824" y="836712"/>
            <a:ext cx="3059832" cy="5472608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/>
              <a:t>    1949, 9 мая: участники экспедиции В.Г. Волович и А.П.Медведев впервые в истории опустились на Северный полюс с парашютами </a:t>
            </a:r>
          </a:p>
          <a:p>
            <a:endParaRPr lang="ru-RU" dirty="0"/>
          </a:p>
        </p:txBody>
      </p:sp>
      <p:pic>
        <p:nvPicPr>
          <p:cNvPr id="5" name="Содержимое 4" descr="f_4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79512" y="2780928"/>
            <a:ext cx="2519362" cy="3240087"/>
          </a:xfrm>
        </p:spPr>
      </p:pic>
      <p:sp>
        <p:nvSpPr>
          <p:cNvPr id="6" name="Прямоугольник 5"/>
          <p:cNvSpPr/>
          <p:nvPr/>
        </p:nvSpPr>
        <p:spPr>
          <a:xfrm>
            <a:off x="179512" y="6211669"/>
            <a:ext cx="20444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Волович  </a:t>
            </a:r>
            <a:r>
              <a:rPr lang="ru-RU" dirty="0"/>
              <a:t>Виталий 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Георгиевич</a:t>
            </a:r>
            <a:endParaRPr lang="ru-RU" dirty="0"/>
          </a:p>
        </p:txBody>
      </p:sp>
      <p:pic>
        <p:nvPicPr>
          <p:cNvPr id="7" name="Содержимое 4" descr="i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332656"/>
            <a:ext cx="2244998" cy="313134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372200" y="3861048"/>
            <a:ext cx="23673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Медведев </a:t>
            </a:r>
            <a:r>
              <a:rPr lang="ru-RU" b="1" dirty="0" smtClean="0"/>
              <a:t>Александр</a:t>
            </a:r>
          </a:p>
          <a:p>
            <a:r>
              <a:rPr lang="ru-RU" b="1" dirty="0" smtClean="0"/>
              <a:t>          Павлович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idx="4294967295"/>
          </p:nvPr>
        </p:nvSpPr>
        <p:spPr>
          <a:xfrm>
            <a:off x="323528" y="836712"/>
            <a:ext cx="7772400" cy="4572000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     1958, 3 августа: первая подводная лодка (атомная субмарина США "Наутилус" SSN-571) достигла под водой Северного полюса, зайдя под лед со стороны Берингова пролива</a:t>
            </a:r>
          </a:p>
          <a:p>
            <a:endParaRPr lang="ru-RU" dirty="0"/>
          </a:p>
        </p:txBody>
      </p:sp>
      <p:pic>
        <p:nvPicPr>
          <p:cNvPr id="4" name="Содержимое 4" descr="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3429000"/>
            <a:ext cx="5486400" cy="3086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2771800" y="692696"/>
            <a:ext cx="3059832" cy="5904656"/>
          </a:xfrm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ru-RU" dirty="0" smtClean="0"/>
              <a:t>      1962, 17 июля: первая советская атомная подводная лодка К-3 "Ленинский комсомол", под командованием </a:t>
            </a:r>
            <a:r>
              <a:rPr lang="ru-RU" i="1" dirty="0" smtClean="0"/>
              <a:t>Л.М. </a:t>
            </a:r>
            <a:r>
              <a:rPr lang="ru-RU" i="1" dirty="0" err="1" smtClean="0"/>
              <a:t>Жильцова</a:t>
            </a:r>
            <a:r>
              <a:rPr lang="ru-RU" dirty="0" smtClean="0"/>
              <a:t> (руководитель похода </a:t>
            </a:r>
            <a:r>
              <a:rPr lang="ru-RU" i="1" dirty="0" smtClean="0"/>
              <a:t>А.И. </a:t>
            </a:r>
            <a:r>
              <a:rPr lang="ru-RU" i="1" dirty="0" err="1" smtClean="0"/>
              <a:t>Петелин</a:t>
            </a:r>
            <a:r>
              <a:rPr lang="ru-RU" dirty="0" smtClean="0"/>
              <a:t>) достигла Северного полюса, на следующий день всплыв и водрузив Государственный флаг СССР </a:t>
            </a:r>
          </a:p>
          <a:p>
            <a:endParaRPr lang="ru-RU" dirty="0"/>
          </a:p>
        </p:txBody>
      </p:sp>
      <p:pic>
        <p:nvPicPr>
          <p:cNvPr id="7" name="Содержимое 6" descr="img_large_2086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67544" y="476672"/>
            <a:ext cx="2235200" cy="2111375"/>
          </a:xfrm>
        </p:spPr>
      </p:pic>
      <p:sp>
        <p:nvSpPr>
          <p:cNvPr id="9" name="Прямоугольник 8"/>
          <p:cNvSpPr/>
          <p:nvPr/>
        </p:nvSpPr>
        <p:spPr>
          <a:xfrm>
            <a:off x="683568" y="3212976"/>
            <a:ext cx="16234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Жильцов   Лев</a:t>
            </a:r>
          </a:p>
          <a:p>
            <a:r>
              <a:rPr lang="ru-RU" dirty="0" smtClean="0"/>
              <a:t> </a:t>
            </a:r>
            <a:r>
              <a:rPr lang="ru-RU" dirty="0"/>
              <a:t>Михайлович</a:t>
            </a:r>
          </a:p>
        </p:txBody>
      </p:sp>
      <p:pic>
        <p:nvPicPr>
          <p:cNvPr id="10" name="Содержимое 3" descr="загруженно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2780928"/>
            <a:ext cx="2773536" cy="2737842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6444208" y="5805264"/>
            <a:ext cx="22100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Петелин</a:t>
            </a:r>
            <a:r>
              <a:rPr lang="ru-RU" dirty="0" smtClean="0"/>
              <a:t>  Александр</a:t>
            </a:r>
          </a:p>
          <a:p>
            <a:r>
              <a:rPr lang="ru-RU" dirty="0" smtClean="0"/>
              <a:t>              Иванович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idx="4294967295"/>
          </p:nvPr>
        </p:nvSpPr>
        <p:spPr>
          <a:xfrm>
            <a:off x="683568" y="1844824"/>
            <a:ext cx="7772400" cy="4572000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    1968, 19 апреля: </a:t>
            </a:r>
            <a:r>
              <a:rPr lang="ru-RU" i="1" dirty="0" smtClean="0"/>
              <a:t>Ральф </a:t>
            </a:r>
            <a:r>
              <a:rPr lang="ru-RU" i="1" dirty="0" err="1" smtClean="0"/>
              <a:t>Плестед</a:t>
            </a:r>
            <a:r>
              <a:rPr lang="ru-RU" dirty="0" smtClean="0"/>
              <a:t> с командой из 4 человек впервые достиг Северного полюса, выступив с острова Уорд Хант (Канада)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idx="4294967295"/>
          </p:nvPr>
        </p:nvSpPr>
        <p:spPr>
          <a:xfrm>
            <a:off x="539552" y="1628800"/>
            <a:ext cx="7772400" cy="4572000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     1969, 6 апреля: </a:t>
            </a:r>
            <a:r>
              <a:rPr lang="ru-RU" i="1" dirty="0" smtClean="0"/>
              <a:t>Вальтер Герберт</a:t>
            </a:r>
            <a:r>
              <a:rPr lang="ru-RU" dirty="0" smtClean="0"/>
              <a:t> из Великобритании, возглавлявший трансарктическую экспедицию, впервые достиг Северного полюса, пройдя пешком от Аляски до Шпицбергена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idx="4294967295"/>
          </p:nvPr>
        </p:nvSpPr>
        <p:spPr>
          <a:xfrm>
            <a:off x="179512" y="1412776"/>
            <a:ext cx="7772400" cy="4572000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     1977, 17 августа: первое в мире достижение Северного полюса надводным кораблем: советским атомным ледоколом "Арктика"</a:t>
            </a:r>
          </a:p>
          <a:p>
            <a:endParaRPr lang="ru-RU" dirty="0"/>
          </a:p>
        </p:txBody>
      </p:sp>
      <p:pic>
        <p:nvPicPr>
          <p:cNvPr id="4" name="Содержимое 6" descr="8723250012760848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3284984"/>
            <a:ext cx="45720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idx="4294967295"/>
          </p:nvPr>
        </p:nvSpPr>
        <p:spPr>
          <a:xfrm>
            <a:off x="611560" y="1340768"/>
            <a:ext cx="7772400" cy="4572000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    1988, 25 апреля: совместная лыжная советско-канадская команда достигла Северного полюса, впервые пройдя от мыса Арктического (остров Комсомолец, Северная </a:t>
            </a:r>
            <a:r>
              <a:rPr lang="ru-RU" dirty="0" err="1" smtClean="0"/>
              <a:t>Земля,Россия</a:t>
            </a:r>
            <a:r>
              <a:rPr lang="ru-RU" dirty="0" smtClean="0"/>
              <a:t>) до острова </a:t>
            </a:r>
            <a:r>
              <a:rPr lang="ru-RU" dirty="0" err="1" smtClean="0"/>
              <a:t>Элсмир</a:t>
            </a:r>
            <a:r>
              <a:rPr lang="ru-RU" dirty="0" smtClean="0"/>
              <a:t> (</a:t>
            </a:r>
            <a:r>
              <a:rPr lang="ru-RU" dirty="0" err="1" smtClean="0"/>
              <a:t>Нунавут</a:t>
            </a:r>
            <a:r>
              <a:rPr lang="ru-RU" dirty="0" smtClean="0"/>
              <a:t> Канада)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0" y="764704"/>
            <a:ext cx="3563888" cy="5616624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/>
              <a:t>     </a:t>
            </a:r>
          </a:p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r>
              <a:rPr lang="ru-RU" dirty="0" smtClean="0"/>
              <a:t>     2006, 16 апреля: Альбер II, князь Монако, первым из монархов побывал на Северном полюсе</a:t>
            </a:r>
          </a:p>
          <a:p>
            <a:endParaRPr lang="ru-RU" dirty="0"/>
          </a:p>
        </p:txBody>
      </p:sp>
      <p:pic>
        <p:nvPicPr>
          <p:cNvPr id="7" name="Содержимое 6" descr="000_Par6350297_0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635896" y="1340768"/>
            <a:ext cx="4932040" cy="4162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0" y="476672"/>
            <a:ext cx="3491880" cy="6048672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/>
              <a:t>     1827: </a:t>
            </a:r>
            <a:r>
              <a:rPr lang="ru-RU" i="1" dirty="0" smtClean="0"/>
              <a:t>Уильям Эдвард </a:t>
            </a:r>
            <a:r>
              <a:rPr lang="ru-RU" i="1" dirty="0" err="1" smtClean="0"/>
              <a:t>Пэрри</a:t>
            </a:r>
            <a:r>
              <a:rPr lang="ru-RU" dirty="0" smtClean="0"/>
              <a:t>, английский контр-адмирал, попытался достичь Северного полюса от северной оконечности Шпицбергена, сумев дойти до 82°45’ </a:t>
            </a:r>
            <a:r>
              <a:rPr lang="ru-RU" dirty="0" err="1" smtClean="0"/>
              <a:t>с.ш</a:t>
            </a:r>
            <a:r>
              <a:rPr lang="ru-RU" dirty="0" smtClean="0"/>
              <a:t>. </a:t>
            </a:r>
          </a:p>
          <a:p>
            <a:endParaRPr lang="ru-RU" dirty="0"/>
          </a:p>
        </p:txBody>
      </p:sp>
      <p:pic>
        <p:nvPicPr>
          <p:cNvPr id="6" name="Содержимое 5" descr="large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211960" y="1412776"/>
            <a:ext cx="3552825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1268760"/>
            <a:ext cx="7772400" cy="4572000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     2007, 2 августа: первое в мире глубоководное погружение в точке Северного полюса на российских </a:t>
            </a:r>
            <a:r>
              <a:rPr lang="ru-RU" dirty="0" err="1" smtClean="0"/>
              <a:t>батискафаха</a:t>
            </a:r>
            <a:r>
              <a:rPr lang="ru-RU" dirty="0" smtClean="0"/>
              <a:t> "Мир-1" и "Мир-2"</a:t>
            </a:r>
          </a:p>
          <a:p>
            <a:endParaRPr lang="ru-RU" dirty="0"/>
          </a:p>
        </p:txBody>
      </p:sp>
      <p:pic>
        <p:nvPicPr>
          <p:cNvPr id="5" name="Содержимое 8" descr="d2d024ca00e9fc532f5f8faef11a5c1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3928" y="3429000"/>
            <a:ext cx="4536504" cy="3200383"/>
          </a:xfrm>
          <a:prstGeom prst="rect">
            <a:avLst/>
          </a:prstGeom>
        </p:spPr>
      </p:pic>
      <p:pic>
        <p:nvPicPr>
          <p:cNvPr id="6" name="Содержимое 10" descr="mir_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3789040"/>
            <a:ext cx="2926080" cy="2194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11560" y="2132856"/>
            <a:ext cx="7772400" cy="457200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Спасибо за внимание!!!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3" descr="delo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2132856"/>
            <a:ext cx="2592288" cy="2880320"/>
          </a:xfrm>
          <a:prstGeom prst="rect">
            <a:avLst/>
          </a:prstGeom>
        </p:spPr>
      </p:pic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2843808" y="476672"/>
            <a:ext cx="3275856" cy="5976664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/>
              <a:t>     1871 — 1881: экспедиции американцев    </a:t>
            </a:r>
            <a:r>
              <a:rPr lang="ru-RU" i="1" dirty="0" smtClean="0"/>
              <a:t>Чарльза Ф. Холла</a:t>
            </a:r>
            <a:r>
              <a:rPr lang="ru-RU" dirty="0" smtClean="0"/>
              <a:t> (1871) и </a:t>
            </a:r>
            <a:r>
              <a:rPr lang="ru-RU" i="1" dirty="0" smtClean="0"/>
              <a:t>Джорджа В. </a:t>
            </a:r>
            <a:r>
              <a:rPr lang="ru-RU" i="1" dirty="0" err="1" smtClean="0"/>
              <a:t>ДеЛонга</a:t>
            </a:r>
            <a:r>
              <a:rPr lang="ru-RU" i="1" dirty="0" smtClean="0"/>
              <a:t> </a:t>
            </a:r>
            <a:r>
              <a:rPr lang="ru-RU" dirty="0" smtClean="0"/>
              <a:t>(1881) окончились неудачей, причем оба исследователя погибли</a:t>
            </a:r>
          </a:p>
          <a:p>
            <a:endParaRPr lang="ru-RU" dirty="0"/>
          </a:p>
        </p:txBody>
      </p:sp>
      <p:pic>
        <p:nvPicPr>
          <p:cNvPr id="7" name="Содержимое 6" descr="hall-c-f.jp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395536" y="2132856"/>
            <a:ext cx="2663825" cy="2881312"/>
          </a:xfrm>
        </p:spPr>
      </p:pic>
      <p:sp>
        <p:nvSpPr>
          <p:cNvPr id="10" name="Прямоугольник 9"/>
          <p:cNvSpPr/>
          <p:nvPr/>
        </p:nvSpPr>
        <p:spPr>
          <a:xfrm>
            <a:off x="3390394" y="3244334"/>
            <a:ext cx="231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5157192"/>
            <a:ext cx="24150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 Холл  </a:t>
            </a:r>
            <a:r>
              <a:rPr lang="ru-RU" dirty="0"/>
              <a:t>Чарльз Френсис</a:t>
            </a:r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732240" y="5373216"/>
            <a:ext cx="19584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Делонг</a:t>
            </a:r>
            <a:r>
              <a:rPr lang="ru-RU" dirty="0"/>
              <a:t>  </a:t>
            </a:r>
            <a:r>
              <a:rPr lang="ru-RU" dirty="0" smtClean="0"/>
              <a:t>  Джордж</a:t>
            </a:r>
          </a:p>
          <a:p>
            <a:r>
              <a:rPr lang="ru-RU" dirty="0" smtClean="0"/>
              <a:t> </a:t>
            </a:r>
            <a:r>
              <a:rPr lang="ru-RU" dirty="0"/>
              <a:t>Вашингтон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4294967295"/>
          </p:nvPr>
        </p:nvSpPr>
        <p:spPr>
          <a:xfrm>
            <a:off x="2699792" y="620688"/>
            <a:ext cx="3779912" cy="5832648"/>
          </a:xfrm>
        </p:spPr>
        <p:txBody>
          <a:bodyPr>
            <a:normAutofit fontScale="70000" lnSpcReduction="20000"/>
          </a:bodyPr>
          <a:lstStyle/>
          <a:p>
            <a:pPr lvl="0">
              <a:buNone/>
            </a:pPr>
            <a:r>
              <a:rPr lang="ru-RU" dirty="0" smtClean="0"/>
              <a:t>       </a:t>
            </a:r>
          </a:p>
          <a:p>
            <a:pPr lvl="0">
              <a:buNone/>
            </a:pPr>
            <a:r>
              <a:rPr lang="ru-RU" dirty="0" smtClean="0"/>
              <a:t>       1893 — 1895: Фритьоф Нансен и </a:t>
            </a:r>
            <a:r>
              <a:rPr lang="ru-RU" i="1" dirty="0" err="1" smtClean="0"/>
              <a:t>Ялмар</a:t>
            </a:r>
            <a:r>
              <a:rPr lang="ru-RU" i="1" dirty="0" smtClean="0"/>
              <a:t> </a:t>
            </a:r>
            <a:r>
              <a:rPr lang="ru-RU" i="1" dirty="0" err="1" smtClean="0"/>
              <a:t>Йохансен</a:t>
            </a:r>
            <a:r>
              <a:rPr lang="ru-RU" dirty="0" smtClean="0"/>
              <a:t> на специально сконструированном судне "</a:t>
            </a:r>
            <a:r>
              <a:rPr lang="ru-RU" dirty="0" err="1" smtClean="0"/>
              <a:t>Фрам</a:t>
            </a:r>
            <a:r>
              <a:rPr lang="ru-RU" dirty="0" smtClean="0"/>
              <a:t>" намеревались достичь Северного полюса, используя дрейф арктических льдов. После того как корабль затерло льдами северо-западнее Новосибирских островов, путешественники дрейфовали 35 месяцев, пока 8 апреля 1895 не достигли крайней северной точки с координатами 86°14' </a:t>
            </a:r>
            <a:r>
              <a:rPr lang="ru-RU" dirty="0" err="1" smtClean="0"/>
              <a:t>с.ш</a:t>
            </a:r>
            <a:r>
              <a:rPr lang="ru-RU" dirty="0" smtClean="0"/>
              <a:t>. и 98° в.д., где Нансен принял решение возвращаться в направлении Шпицбергена</a:t>
            </a:r>
          </a:p>
          <a:p>
            <a:endParaRPr lang="ru-RU" dirty="0"/>
          </a:p>
        </p:txBody>
      </p:sp>
      <p:pic>
        <p:nvPicPr>
          <p:cNvPr id="8" name="Содержимое 7" descr="E32D447A-6A47-425C-B053-9F211EADE230_mw1024_s_n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539552" y="1628800"/>
            <a:ext cx="2159000" cy="2736850"/>
          </a:xfrm>
        </p:spPr>
      </p:pic>
      <p:pic>
        <p:nvPicPr>
          <p:cNvPr id="9" name="Содержимое 3" descr="FramII-Sverdru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04248" y="1628800"/>
            <a:ext cx="2088232" cy="381642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6876256" y="5733256"/>
            <a:ext cx="1906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 </a:t>
            </a:r>
            <a:r>
              <a:rPr lang="ru-RU" i="1" dirty="0" err="1" smtClean="0"/>
              <a:t>Ялмар</a:t>
            </a:r>
            <a:r>
              <a:rPr lang="ru-RU" i="1" dirty="0" smtClean="0"/>
              <a:t> </a:t>
            </a:r>
            <a:r>
              <a:rPr lang="ru-RU" i="1" dirty="0" err="1" smtClean="0"/>
              <a:t>Йохансен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55576" y="4725144"/>
            <a:ext cx="1920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Фритьоф Нансен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0" y="476672"/>
            <a:ext cx="3707904" cy="612068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1897, июль: </a:t>
            </a:r>
            <a:r>
              <a:rPr lang="ru-RU" i="1" dirty="0" smtClean="0"/>
              <a:t>Соломон Андре</a:t>
            </a:r>
            <a:r>
              <a:rPr lang="ru-RU" dirty="0" smtClean="0"/>
              <a:t> и 2 его спутника попытались долететь до Северного полюса на воздушном шаре с острова Датский на западе Шпицбергена. Известно, что они пролетели около 475 км и сели на паковые льды, откуда пытались двигаться в восточном направлении, но вынуждены были повернуть обратно. После долгих мытарств они смогли добраться до острова Белый  немного восточнее Шпицбергена, где и погибли</a:t>
            </a:r>
          </a:p>
          <a:p>
            <a:endParaRPr lang="ru-RU" dirty="0"/>
          </a:p>
        </p:txBody>
      </p:sp>
      <p:pic>
        <p:nvPicPr>
          <p:cNvPr id="7" name="Содержимое 6" descr="Solomon-Andre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716016" y="1340768"/>
            <a:ext cx="28829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0" y="404664"/>
            <a:ext cx="4067944" cy="6048672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1899, 12 июля: </a:t>
            </a:r>
            <a:r>
              <a:rPr lang="ru-RU" i="1" dirty="0" err="1" smtClean="0"/>
              <a:t>Луиджи</a:t>
            </a:r>
            <a:r>
              <a:rPr lang="ru-RU" i="1" dirty="0" smtClean="0"/>
              <a:t> </a:t>
            </a:r>
            <a:r>
              <a:rPr lang="ru-RU" i="1" dirty="0" err="1" smtClean="0"/>
              <a:t>Амедео</a:t>
            </a:r>
            <a:r>
              <a:rPr lang="ru-RU" dirty="0" smtClean="0"/>
              <a:t>, герцог </a:t>
            </a:r>
            <a:r>
              <a:rPr lang="ru-RU" dirty="0" err="1" smtClean="0"/>
              <a:t>Абруцци</a:t>
            </a:r>
            <a:r>
              <a:rPr lang="ru-RU" dirty="0" smtClean="0"/>
              <a:t>, снарядив корабль "Полярная звезда", отплыл из Архангельска, намереваясь достичь Земли Франца-Иосифа и зазимовать там, чтобы затем добраться до Северного полюса на собачьих упряжках.25 апреля 1900 капитан </a:t>
            </a:r>
            <a:r>
              <a:rPr lang="ru-RU" i="1" dirty="0" smtClean="0"/>
              <a:t>Умберто </a:t>
            </a:r>
            <a:r>
              <a:rPr lang="ru-RU" i="1" dirty="0" err="1" smtClean="0"/>
              <a:t>Каньи</a:t>
            </a:r>
            <a:r>
              <a:rPr lang="ru-RU" dirty="0" smtClean="0"/>
              <a:t> достиг точки 86°34’ </a:t>
            </a:r>
            <a:r>
              <a:rPr lang="ru-RU" dirty="0" err="1" smtClean="0"/>
              <a:t>с.ш</a:t>
            </a:r>
            <a:r>
              <a:rPr lang="ru-RU" dirty="0" smtClean="0"/>
              <a:t>., побив рекорд Нансена на 40 км</a:t>
            </a:r>
          </a:p>
          <a:p>
            <a:endParaRPr lang="ru-RU" dirty="0"/>
          </a:p>
        </p:txBody>
      </p:sp>
      <p:pic>
        <p:nvPicPr>
          <p:cNvPr id="7" name="Содержимое 6" descr="OCT-WhatOnceWas-pic6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644008" y="1124744"/>
            <a:ext cx="3768725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2915816" y="404664"/>
            <a:ext cx="3131840" cy="6264696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1908, 21 апреля: </a:t>
            </a:r>
            <a:r>
              <a:rPr lang="ru-RU" i="1" dirty="0" smtClean="0"/>
              <a:t>Фредерик Кук</a:t>
            </a:r>
            <a:r>
              <a:rPr lang="ru-RU" dirty="0" smtClean="0"/>
              <a:t> утверждал, что первым в истории человечества достиг географического Северного полюса . Его приоритет оспорил </a:t>
            </a:r>
            <a:r>
              <a:rPr lang="ru-RU" i="1" dirty="0" smtClean="0"/>
              <a:t>Роберт </a:t>
            </a:r>
            <a:r>
              <a:rPr lang="ru-RU" i="1" dirty="0" err="1" smtClean="0"/>
              <a:t>Пири</a:t>
            </a:r>
            <a:r>
              <a:rPr lang="ru-RU" dirty="0" smtClean="0"/>
              <a:t>, побывавший на Северном полюсе 6 апреля 1909 и обвинивший </a:t>
            </a:r>
            <a:r>
              <a:rPr lang="ru-RU" i="1" dirty="0" smtClean="0"/>
              <a:t>Кука</a:t>
            </a:r>
            <a:r>
              <a:rPr lang="ru-RU" dirty="0" smtClean="0"/>
              <a:t> в обмане, утверждая, что только ему принадлежат лавры первооткрывателя. В настоящее время подвергается сомнению приоритет обоих полярных исследователей</a:t>
            </a:r>
          </a:p>
          <a:p>
            <a:endParaRPr lang="ru-RU" dirty="0"/>
          </a:p>
        </p:txBody>
      </p:sp>
      <p:pic>
        <p:nvPicPr>
          <p:cNvPr id="7" name="Содержимое 6" descr="515252f228dec4442e22bbfa9ef86f05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6156176" y="1628800"/>
            <a:ext cx="2495550" cy="3073400"/>
          </a:xfrm>
        </p:spPr>
      </p:pic>
      <p:pic>
        <p:nvPicPr>
          <p:cNvPr id="8" name="Содержимое 3" descr="hello_html_m59d422c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556792"/>
            <a:ext cx="2396480" cy="265276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732240" y="4869160"/>
            <a:ext cx="15773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 </a:t>
            </a:r>
            <a:r>
              <a:rPr lang="ru-RU" i="1" dirty="0" smtClean="0"/>
              <a:t>Фредерик Кук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4581128"/>
            <a:ext cx="1543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 </a:t>
            </a:r>
            <a:r>
              <a:rPr lang="ru-RU" i="1" dirty="0" smtClean="0"/>
              <a:t>Роберт </a:t>
            </a:r>
            <a:r>
              <a:rPr lang="ru-RU" i="1" dirty="0" err="1" smtClean="0"/>
              <a:t>Пири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4294967295"/>
          </p:nvPr>
        </p:nvSpPr>
        <p:spPr>
          <a:xfrm>
            <a:off x="2411760" y="692696"/>
            <a:ext cx="3563888" cy="5904656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1926, 9 мая: Американские летчики </a:t>
            </a:r>
            <a:r>
              <a:rPr lang="ru-RU" i="1" dirty="0" err="1" smtClean="0"/>
              <a:t>Ричардм</a:t>
            </a:r>
            <a:r>
              <a:rPr lang="ru-RU" i="1" dirty="0" smtClean="0"/>
              <a:t> </a:t>
            </a:r>
            <a:r>
              <a:rPr lang="ru-RU" i="1" dirty="0" err="1" smtClean="0"/>
              <a:t>Бэрд</a:t>
            </a:r>
            <a:r>
              <a:rPr lang="ru-RU" dirty="0" smtClean="0"/>
              <a:t> и </a:t>
            </a:r>
            <a:r>
              <a:rPr lang="ru-RU" i="1" dirty="0" err="1" smtClean="0"/>
              <a:t>Флойд</a:t>
            </a:r>
            <a:r>
              <a:rPr lang="ru-RU" i="1" dirty="0" smtClean="0"/>
              <a:t> </a:t>
            </a:r>
            <a:r>
              <a:rPr lang="ru-RU" i="1" dirty="0" err="1" smtClean="0"/>
              <a:t>Беннет</a:t>
            </a:r>
            <a:r>
              <a:rPr lang="ru-RU" dirty="0" smtClean="0"/>
              <a:t> утверждали, что они достигли Северного полюса, но тщательное изучение дневников </a:t>
            </a:r>
            <a:r>
              <a:rPr lang="ru-RU" i="1" dirty="0" err="1" smtClean="0"/>
              <a:t>Бэрда</a:t>
            </a:r>
            <a:r>
              <a:rPr lang="ru-RU" i="1" dirty="0" smtClean="0"/>
              <a:t>  </a:t>
            </a:r>
            <a:r>
              <a:rPr lang="ru-RU" dirty="0" smtClean="0"/>
              <a:t> показало, что записи отличаются от его официального отчета о путешествии</a:t>
            </a:r>
          </a:p>
          <a:p>
            <a:endParaRPr lang="ru-RU" dirty="0"/>
          </a:p>
        </p:txBody>
      </p:sp>
      <p:pic>
        <p:nvPicPr>
          <p:cNvPr id="9" name="Содержимое 8" descr="i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539552" y="1628800"/>
            <a:ext cx="2016125" cy="2736850"/>
          </a:xfrm>
        </p:spPr>
      </p:pic>
      <p:pic>
        <p:nvPicPr>
          <p:cNvPr id="10" name="Содержимое 8" descr="i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2924944"/>
            <a:ext cx="2295525" cy="223837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827584" y="4941168"/>
            <a:ext cx="1462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 </a:t>
            </a:r>
            <a:r>
              <a:rPr lang="ru-RU" i="1" dirty="0" smtClean="0"/>
              <a:t>Ричард </a:t>
            </a:r>
            <a:r>
              <a:rPr lang="ru-RU" i="1" dirty="0" err="1" smtClean="0"/>
              <a:t>Бэрд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732240" y="5373216"/>
            <a:ext cx="17253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 </a:t>
            </a:r>
            <a:r>
              <a:rPr lang="ru-RU" i="1" dirty="0" smtClean="0"/>
              <a:t> </a:t>
            </a:r>
            <a:r>
              <a:rPr lang="ru-RU" i="1" dirty="0" err="1" smtClean="0"/>
              <a:t>Флойд</a:t>
            </a:r>
            <a:r>
              <a:rPr lang="ru-RU" i="1" dirty="0" smtClean="0"/>
              <a:t> </a:t>
            </a:r>
            <a:r>
              <a:rPr lang="ru-RU" i="1" dirty="0" err="1" smtClean="0"/>
              <a:t>Беннет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4294967295"/>
          </p:nvPr>
        </p:nvSpPr>
        <p:spPr>
          <a:xfrm>
            <a:off x="0" y="692696"/>
            <a:ext cx="3203848" cy="5688632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1926, 12 мая: </a:t>
            </a:r>
            <a:r>
              <a:rPr lang="ru-RU" dirty="0" err="1" smtClean="0"/>
              <a:t>Руаль</a:t>
            </a:r>
            <a:r>
              <a:rPr lang="ru-RU" dirty="0" smtClean="0"/>
              <a:t> Амундсен из Норвегии с командой из 15 человек на дирижабле "Норвегия" пролетел над Северным полюсом со Шпицбергена до Аляски</a:t>
            </a:r>
          </a:p>
          <a:p>
            <a:endParaRPr lang="ru-RU" dirty="0"/>
          </a:p>
        </p:txBody>
      </p:sp>
      <p:pic>
        <p:nvPicPr>
          <p:cNvPr id="11" name="Содержимое 10" descr="13ba4bdab39c1ebaf7f52c801c632f36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211960" y="1268760"/>
            <a:ext cx="3255962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77</TotalTime>
  <Words>100</Words>
  <Application>Microsoft Office PowerPoint</Application>
  <PresentationFormat>Экран (4:3)</PresentationFormat>
  <Paragraphs>45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Метро</vt:lpstr>
      <vt:lpstr>История достижения Северного полюса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Retired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RWT</dc:creator>
  <cp:lastModifiedBy>Наташа</cp:lastModifiedBy>
  <cp:revision>13</cp:revision>
  <dcterms:created xsi:type="dcterms:W3CDTF">2016-03-03T12:20:57Z</dcterms:created>
  <dcterms:modified xsi:type="dcterms:W3CDTF">2016-03-14T17:58:25Z</dcterms:modified>
</cp:coreProperties>
</file>