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3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47259" y="1458685"/>
            <a:ext cx="46590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История русской матрешки</a:t>
            </a:r>
            <a:endParaRPr lang="ru-RU" sz="4800" b="1" i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2231574" y="2721079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7183" y="4964449"/>
            <a:ext cx="4300152" cy="767782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89860" y="4575719"/>
            <a:ext cx="4659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Ф.И.О.</a:t>
            </a:r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8087" y="430696"/>
            <a:ext cx="4731025" cy="549966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Загорская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матрешка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88" y="1954482"/>
            <a:ext cx="4629150" cy="293951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417112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	При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упоминании о “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загорской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” матрешке перед глазами встает изображение круглолицей девушки в платке и прикрытом передником сарафане, расписанных сочно и ярко несложными цветами, листочками и точками.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росписи обычно используются три – четыре цвета – красный или оранжевый, желтый, зеленый и синий – с добавлением черного для обводки тонкими линиями лица и контуров одежды.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09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9200" y="246743"/>
            <a:ext cx="4789713" cy="56605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Семеновская матрешка</a:t>
            </a:r>
            <a:endParaRPr lang="ru-RU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445" y="1201666"/>
            <a:ext cx="4370841" cy="416861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415471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Несмотря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незатейливое решение образа, изготовление матрешек в Семенове по декоративному оформлению было более ярким и своеобразным, чем в Загорске.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матрешки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расписываются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стилизованными цветами контрастных тонов. В композиционном отношении роспись иногда напоминает пышный букет. </a:t>
            </a:r>
          </a:p>
        </p:txBody>
      </p:sp>
    </p:spTree>
    <p:extLst>
      <p:ext uri="{BB962C8B-B14F-4D97-AF65-F5344CB8AC3E}">
        <p14:creationId xmlns:p14="http://schemas.microsoft.com/office/powerpoint/2010/main" val="324000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5313" y="304800"/>
            <a:ext cx="4702629" cy="609600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Полхов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Майданская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матрешка</a:t>
            </a:r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7457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Своей формой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полховская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матрешка заметно отличается от своих  семеновских сестер. Кроме того, удивляет ее необыкновенное многообразие от многоместных, подчеркнуто вытянутых по вертикали фигурок с маленькой, жестко очерченной головкой до примитивных одноместных фигурок – столбиков и толстеньких, похожих на грибки, куколок. Роспись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полховских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матрешек строится на сочетании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малиново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красного, зеленого и черного цветов по предварительно нанесенному тушью контуру</a:t>
            </a:r>
            <a:r>
              <a:rPr lang="ru-RU" dirty="0"/>
              <a:t>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14" y="2075543"/>
            <a:ext cx="3309257" cy="377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5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7886" y="130629"/>
            <a:ext cx="4601027" cy="89988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Вятская матрешка</a:t>
            </a:r>
            <a:endParaRPr lang="ru-RU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1371" y="987426"/>
            <a:ext cx="4075170" cy="4873625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сложной технологией изготовления отличается другой тип матрешки – родом из Вятки. Помимо традиционной росписи, в ее оформлении используется оригинальный художественно – технологический прием, вообще характерный для изделий этого региона – инкрустация соломкой.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29" y="1683657"/>
            <a:ext cx="3672114" cy="400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29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4629" y="365126"/>
            <a:ext cx="4320720" cy="1325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6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Итак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ходе проекта мы узнали, что матрешка появилась давно, почти сто двадцать лет назад. Прототипом матрешки была фигурка японского старичка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Фурукуму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Формочки для матрешек вытачивались на специальных токарных станках из сухих липовых чурок. Прежде чем раскрасить матрешку, ее надо было сначала обработать шкуркой, натереть жидким клейстером. Мы узнали, что в разных местах нашей большой страны игрушки делали по-своему. Поэтому и росписи матрешек были все разные. И мы в классе нарисовали своих матрешек, создали свой альбом.    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главное мы поняли, что русская матрешка является символом России и так нравится людям. Она несет в себе любовь и дружбу.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русской игрушке, отразились народные представления о мире, добре, красоте. Именно поэтому народная игрушка – символ русского искусства</a:t>
            </a:r>
          </a:p>
        </p:txBody>
      </p:sp>
    </p:spTree>
    <p:extLst>
      <p:ext uri="{BB962C8B-B14F-4D97-AF65-F5344CB8AC3E}">
        <p14:creationId xmlns:p14="http://schemas.microsoft.com/office/powerpoint/2010/main" val="201243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8857" y="414890"/>
            <a:ext cx="4659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Актуальность.</a:t>
            </a:r>
            <a:endParaRPr lang="ru-RU" sz="40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172" y="1052176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68761" y="1563757"/>
            <a:ext cx="753433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деревянной Машеньке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Внутри кукла Сашенька.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Открой куклу Сашеньку,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там - крошка Дашенька.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в сестрице Дашеньке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Есть малютка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Пашенька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детские стихи об игрушке, которая стала символом России.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Матрешка – самая известная русская игрушка. Но мало кто знает,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откуда она появилась.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Появление матрешек удивляет – что же таится внутри, какая она, самая маленькая куколка! Когда главный секрет открыт, начинается игра: какая фигурка меньше – больше, выше – ниже. Наша работа посвящена изучению возникновения матрешки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ее использования.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7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5322" y="365127"/>
            <a:ext cx="5030028" cy="1304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историей матрёшки как народного промысла.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Узнать историю происхождения игрушки.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Выяснить виды матрешек, их особенности.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Научиться изображать игрушку.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95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Матрешка – русская игрушка, несет в себе любовь дружбу, является символом России.</a:t>
            </a:r>
          </a:p>
          <a:p>
            <a:pPr marL="0" lv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Результат проекта: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Оформление альбома «Моя матрешки».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Подборки стихов, частушек, загадок о матрешке.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Выставка «Семейная матрешка».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Презентация для детей «История матрешки».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57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2070" y="365126"/>
            <a:ext cx="504328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История матрешки</a:t>
            </a:r>
            <a:endParaRPr lang="ru-RU" b="1" dirty="0">
              <a:solidFill>
                <a:schemeClr val="accent6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" y="2160104"/>
            <a:ext cx="3994496" cy="336605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39478" y="1417984"/>
            <a:ext cx="4227444" cy="3962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Матрёшка </a:t>
            </a:r>
            <a:r>
              <a:rPr lang="ru-RU" dirty="0"/>
              <a:t>- один из известных и любимых всеми российских сувениров. Считается, что матрешка исконно русская игрушка, но это не так.</a:t>
            </a:r>
            <a:br>
              <a:rPr lang="ru-RU" dirty="0"/>
            </a:br>
            <a:r>
              <a:rPr lang="ru-RU" dirty="0"/>
              <a:t>Первая русская матрёшка появилась только в конце 19 века и снискала небывалое признание как один из всеобъемлющих образов России, символ русского народного искусства.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43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3318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6" r="14356"/>
          <a:stretch>
            <a:fillRect/>
          </a:stretch>
        </p:blipFill>
        <p:spPr>
          <a:xfrm>
            <a:off x="4099425" y="636666"/>
            <a:ext cx="4408470" cy="46412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Прообразом русской матрёшки стала фигурка добродушного лысого старика, буддийского мудреца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Фукурумы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 которой находилось еще несколько фигурок, вложенных одна в другую, завезенная с острова Хонсю. Японцы, кстати, утверждают, что первым на острове Хонсю такую игрушку выточил безвестный русский монах. </a:t>
            </a:r>
          </a:p>
        </p:txBody>
      </p:sp>
    </p:spTree>
    <p:extLst>
      <p:ext uri="{BB962C8B-B14F-4D97-AF65-F5344CB8AC3E}">
        <p14:creationId xmlns:p14="http://schemas.microsoft.com/office/powerpoint/2010/main" val="127805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6" r="16566"/>
          <a:stretch>
            <a:fillRect/>
          </a:stretch>
        </p:blipFill>
        <p:spPr>
          <a:xfrm>
            <a:off x="3949147" y="801896"/>
            <a:ext cx="4320209" cy="419417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961322"/>
            <a:ext cx="2949178" cy="3907666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Первая русская матрёшка, была выточена в мастерской-магазине «Детское воспитание» Василием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Звездочкиным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 расписанная Сергеем Малютиным, примерно в 1898 году. Этот год и считается годом рождения матрешки. Кукла была восьмиместной: за девочкой с черным петухом следовал мальчик, затем опять девочка и так далее. Все фигурки отличались друг от друга, последняя, восьмая, изображала спеленатого младенца. 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68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6" r="24196"/>
          <a:stretch>
            <a:fillRect/>
          </a:stretch>
        </p:blipFill>
        <p:spPr>
          <a:xfrm>
            <a:off x="3887391" y="987427"/>
            <a:ext cx="4629150" cy="40749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4224130"/>
          </a:xfrm>
        </p:spPr>
        <p:txBody>
          <a:bodyPr/>
          <a:lstStyle/>
          <a:p>
            <a:r>
              <a:rPr lang="ru-RU" dirty="0"/>
              <a:t> </a:t>
            </a:r>
            <a:endParaRPr lang="ru-RU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правило, матрёшки изготавливают из древесины лиственных пород деревьев. Самым благодатным материалом является липа. Деревья, предназначенные для выделки матрёшек, спиливают ранней весной, обычно в апреле, когда древесина в соку. </a:t>
            </a:r>
          </a:p>
        </p:txBody>
      </p:sp>
    </p:spTree>
    <p:extLst>
      <p:ext uri="{BB962C8B-B14F-4D97-AF65-F5344CB8AC3E}">
        <p14:creationId xmlns:p14="http://schemas.microsoft.com/office/powerpoint/2010/main" val="412548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38" y="1709530"/>
            <a:ext cx="4167049" cy="393249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Заготовки вытачивали мужчины, а расписывали женщины.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07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390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История матрешки</vt:lpstr>
      <vt:lpstr>Презентация PowerPoint</vt:lpstr>
      <vt:lpstr>Презентация PowerPoint</vt:lpstr>
      <vt:lpstr>Презентация PowerPoint</vt:lpstr>
      <vt:lpstr>Презентация PowerPoint</vt:lpstr>
      <vt:lpstr>Загорская матрешка</vt:lpstr>
      <vt:lpstr>Семеновская матрешка</vt:lpstr>
      <vt:lpstr>Полхов – Майданская матрешка</vt:lpstr>
      <vt:lpstr>Вятская матрешка</vt:lpstr>
      <vt:lpstr>Заключение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Hp</cp:lastModifiedBy>
  <cp:revision>8</cp:revision>
  <dcterms:created xsi:type="dcterms:W3CDTF">2013-03-12T14:14:01Z</dcterms:created>
  <dcterms:modified xsi:type="dcterms:W3CDTF">2016-11-03T16:11:20Z</dcterms:modified>
</cp:coreProperties>
</file>