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77E281-357A-44DC-A7D9-DBEFCCDE8A96}" type="datetimeFigureOut">
              <a:rPr lang="ru-RU" smtClean="0"/>
              <a:t>03.11.2016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73F10A-FB6A-440A-ADE0-34C844F489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 smtClean="0"/>
              <a:t>История одной песни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«Солнечный круг»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48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«Солнечный круг»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1484784"/>
            <a:ext cx="3419856" cy="432165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Солнечный круг, небо вокруг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рисунок мальчишки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Нарисовал он на листке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подписал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уголке</a:t>
            </a:r>
          </a:p>
          <a:p>
            <a:pPr marL="6858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солнце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небо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мама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я.( 2 раза)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Милый мой друг, добрый мой друг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Людям так хочется мира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в тридцать пять сердце опять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устаёт повторять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солнце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небо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мама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(2 раза)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556792"/>
            <a:ext cx="3419856" cy="4249647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Тише солдат, слышишь солдат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Люди пугаются взрывов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Тысячи глаз в небо глядят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Губы упрямо твердят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солнце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небо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мама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(2 раза)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Против беды, против войны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Станем за наших мальчишек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Солнце навек, счастье навек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Так повелел человек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солнце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небо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будет мама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Пусть всегда буду 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(2 раза)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93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>
            <a:normAutofit fontScale="92500" lnSpcReduction="20000"/>
          </a:bodyPr>
          <a:lstStyle/>
          <a:p>
            <a:pPr marL="45720" indent="0" algn="just">
              <a:buNone/>
            </a:pPr>
            <a:r>
              <a:rPr lang="ru-RU" dirty="0" smtClean="0"/>
              <a:t>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Песня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самый популярный вид музыкального искусства. Она звучит повсюду. С песней покоряют горы и небо, недра земли и глубины морей.</a:t>
            </a:r>
          </a:p>
          <a:p>
            <a:pPr marL="4572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Песня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выразитель высоких чувств, она рассказывает о замечательных людях, о великих подвигах.</a:t>
            </a:r>
          </a:p>
          <a:p>
            <a:pPr marL="4572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Каждая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песня имеет ещё и собственную историю. Интерес к истории песен всё растёт, и дорогими становятся все подробности, обстоятельства и детали. История песен - часть истории нашей Родины, этапы большого пути.</a:t>
            </a:r>
          </a:p>
          <a:p>
            <a:pPr marL="45720" indent="0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73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5966666" cy="7920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Гипотеза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1556792"/>
            <a:ext cx="5970494" cy="367015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Недавно мы познакомились с песней «Солнечный круг». Прослушав первые строки,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предположили, что песня написана ребенком или для детей.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решили побольше узнать об этой песне, ее истории написания.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8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5517232"/>
            <a:ext cx="6869068" cy="79208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5" r="19165"/>
          <a:stretch>
            <a:fillRect/>
          </a:stretch>
        </p:blipFill>
        <p:spPr>
          <a:xfrm>
            <a:off x="4716016" y="620688"/>
            <a:ext cx="3359623" cy="546811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99592" y="692696"/>
            <a:ext cx="3528393" cy="54726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1928 году четырехлетний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мальчик Костя Баранников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сочинил (написать он не мог, видимо, лишь произнес) несколько фраз, начинавшихся поразившим 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слово-сочетанием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пусть всегда.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Строго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говоря, мальчик и не думал, что у него получились стихи. Он просто повторял начало фраз, как бы выстраивал свои мысли, свое первое сознание окружающего мира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всегда будет солнце,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Пусть всегда будет небо,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Пусть всегда будет мама,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Пусть всегда буду </a:t>
            </a:r>
            <a:r>
              <a:rPr lang="ru-RU" sz="1800" b="1" dirty="0"/>
              <a:t>я.</a:t>
            </a:r>
            <a:endParaRPr lang="ru-RU" sz="18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7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" r="6515"/>
          <a:stretch>
            <a:fillRect/>
          </a:stretch>
        </p:blipFill>
        <p:spPr>
          <a:xfrm>
            <a:off x="4644008" y="620688"/>
            <a:ext cx="3359623" cy="546811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71600" y="1052736"/>
            <a:ext cx="3600401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удивительные строки, записанные кем-то из взрослых, попали в руки Корнея Ивановича Чуковского, выпускавшего тогда свою ставшую вскоре знаменитой книгу «От двух до пяти».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0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464420"/>
            <a:ext cx="6383538" cy="13408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" r="4423"/>
          <a:stretch>
            <a:fillRect/>
          </a:stretch>
        </p:blipFill>
        <p:spPr>
          <a:xfrm>
            <a:off x="4644008" y="548680"/>
            <a:ext cx="3359623" cy="546811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43608" y="764704"/>
            <a:ext cx="3456385" cy="496855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Художника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Николая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Чарухина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эти строки вдохновили на создание первомайского плаката. Плакат с ЭТИМИ словами имел большой успех.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Увеличенный во много раз плакат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Чарухина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украсил демонстрацию 1960 года на Красной площади в Москве</a:t>
            </a:r>
          </a:p>
        </p:txBody>
      </p:sp>
    </p:spTree>
    <p:extLst>
      <p:ext uri="{BB962C8B-B14F-4D97-AF65-F5344CB8AC3E}">
        <p14:creationId xmlns:p14="http://schemas.microsoft.com/office/powerpoint/2010/main" val="21429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16" y="341849"/>
            <a:ext cx="525658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Авторы песни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416" y="1196752"/>
            <a:ext cx="3419856" cy="4609688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Поэт Лев </a:t>
            </a:r>
            <a:r>
              <a:rPr lang="ru-RU" dirty="0" err="1" smtClean="0"/>
              <a:t>Ошанин</a:t>
            </a: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84784"/>
            <a:ext cx="3419856" cy="4321655"/>
          </a:xfrm>
        </p:spPr>
        <p:txBody>
          <a:bodyPr/>
          <a:lstStyle/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 algn="ctr">
              <a:buNone/>
            </a:pPr>
            <a:r>
              <a:rPr lang="ru-RU" dirty="0" smtClean="0"/>
              <a:t>Композитор Аркадий Островский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2683108" cy="3933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879968"/>
            <a:ext cx="2512268" cy="373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64704"/>
            <a:ext cx="3422217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36592" y="764704"/>
            <a:ext cx="3298784" cy="4890194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фестивале эстрадной песни в польском городе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Сопоте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(1962 году),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где демонстрировались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изысканнейшие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произведения для джазов, отобранные в порядке конкурса во многих странах, песня «Пусть всегда будет солнце» заняла первое место — не только по единогласному решению международного жюри, но и по громовому успеху в многотысячной аудитории. Исполнила эту песню Тамара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Миансарова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8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Узнав историю песни, наша гипотеза подтвердилась: песня первоначально была написана для детей. Можно сказать, что маленький Костя Баранников стал соавтором этой песни.</a:t>
            </a:r>
          </a:p>
          <a:p>
            <a:pPr marL="6858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Песня «Солнечный круг» стала популярна во всем мире не только у детей. Она переведена на12 языков.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129</TotalTime>
  <Words>235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История одной песни</vt:lpstr>
      <vt:lpstr>Актуальность</vt:lpstr>
      <vt:lpstr>Гипотеза            </vt:lpstr>
      <vt:lpstr>Презентация PowerPoint</vt:lpstr>
      <vt:lpstr>Презентация PowerPoint</vt:lpstr>
      <vt:lpstr>Презентация PowerPoint</vt:lpstr>
      <vt:lpstr>Авторы песни</vt:lpstr>
      <vt:lpstr>Презентация PowerPoint</vt:lpstr>
      <vt:lpstr>Вывод:</vt:lpstr>
      <vt:lpstr>«Солнечный круг»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одной песни</dc:title>
  <dc:creator>Hp</dc:creator>
  <cp:lastModifiedBy>Hp</cp:lastModifiedBy>
  <cp:revision>13</cp:revision>
  <dcterms:created xsi:type="dcterms:W3CDTF">2016-10-18T15:18:50Z</dcterms:created>
  <dcterms:modified xsi:type="dcterms:W3CDTF">2016-11-03T07:47:23Z</dcterms:modified>
</cp:coreProperties>
</file>