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9" r:id="rId5"/>
    <p:sldId id="270" r:id="rId6"/>
    <p:sldId id="271" r:id="rId7"/>
    <p:sldId id="268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931E-C59E-416E-9CE9-AE1D1323ADC4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470AC-F6F3-453A-8987-812E6C7238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нжерок\Downloads\fon-dlya-prezentacii-11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848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7272366" cy="6429396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tx1"/>
                </a:solidFill>
              </a:rPr>
              <a:t>Книги </a:t>
            </a:r>
            <a:r>
              <a:rPr lang="ru-RU" sz="4800" dirty="0">
                <a:solidFill>
                  <a:schemeClr val="tx1"/>
                </a:solidFill>
              </a:rPr>
              <a:t>– корабли мысли,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странствующие по волнам времени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и бережно несущие свой драгоценный груз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от поколения к поколению.</a:t>
            </a:r>
          </a:p>
          <a:p>
            <a:r>
              <a:rPr lang="ru-RU" sz="4800" dirty="0">
                <a:solidFill>
                  <a:schemeClr val="tx1"/>
                </a:solidFill>
              </a:rPr>
              <a:t>Ф. Бэкон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нжерок\Downloads\книга-15562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0" y="1142984"/>
            <a:ext cx="9134770" cy="4000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143512"/>
            <a:ext cx="8229600" cy="1196965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«Кто много читает, тот …..»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нжерок\Downloads\ds_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051" name="Picture 3" descr="C:\Users\Манжерок\Downloads\book-vector-5-463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14752"/>
            <a:ext cx="3532267" cy="2281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Превращение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нжерок\Downloads\1238002493_book-vector-mix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449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Прочти буриме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Манжерок\Downloads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215731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нжерок\Downloads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Загадочное…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Мудрая книга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нжерок\Downloads\clp777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614366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Манжерок\Downloads\Kniga-sud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Превращение</vt:lpstr>
      <vt:lpstr>Прочти буриме</vt:lpstr>
      <vt:lpstr>Загадочное…</vt:lpstr>
      <vt:lpstr>Мудрая книга</vt:lpstr>
      <vt:lpstr>Слайд 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Манжерок</dc:creator>
  <cp:lastModifiedBy>Манжерок</cp:lastModifiedBy>
  <cp:revision>4</cp:revision>
  <dcterms:created xsi:type="dcterms:W3CDTF">2016-11-16T02:35:06Z</dcterms:created>
  <dcterms:modified xsi:type="dcterms:W3CDTF">2016-11-16T03:11:44Z</dcterms:modified>
</cp:coreProperties>
</file>