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6"/>
  </p:notesMasterIdLst>
  <p:handoutMasterIdLst>
    <p:handoutMasterId r:id="rId17"/>
  </p:handoutMasterIdLst>
  <p:sldIdLst>
    <p:sldId id="256" r:id="rId2"/>
    <p:sldId id="279" r:id="rId3"/>
    <p:sldId id="273" r:id="rId4"/>
    <p:sldId id="278" r:id="rId5"/>
    <p:sldId id="260" r:id="rId6"/>
    <p:sldId id="261" r:id="rId7"/>
    <p:sldId id="284" r:id="rId8"/>
    <p:sldId id="262" r:id="rId9"/>
    <p:sldId id="283" r:id="rId10"/>
    <p:sldId id="292" r:id="rId11"/>
    <p:sldId id="266" r:id="rId12"/>
    <p:sldId id="269" r:id="rId13"/>
    <p:sldId id="270" r:id="rId14"/>
    <p:sldId id="290" r:id="rId15"/>
  </p:sldIdLst>
  <p:sldSz cx="9720263" cy="6480175"/>
  <p:notesSz cx="7559675" cy="106918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srgbClr val="FF0000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1" d="100"/>
          <a:sy n="71" d="100"/>
        </p:scale>
        <p:origin x="-91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04800" y="304800"/>
            <a:ext cx="3368675" cy="503238"/>
          </a:xfrm>
          <a:prstGeom prst="rect">
            <a:avLst/>
          </a:prstGeom>
          <a:noFill/>
        </p:spPr>
        <p:txBody>
          <a:bodyPr vert="horz"/>
          <a:lstStyle>
            <a:lvl1pPr algn="l">
              <a:defRPr sz="1400" kern="0">
                <a:solidFill>
                  <a:srgbClr val="000000"/>
                </a:solidFill>
                <a:latin typeface="Arial" charset="0"/>
              </a:defRPr>
            </a:lvl1pPr>
          </a:lstStyle>
          <a:p>
            <a:pPr>
              <a:tabLst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114800" y="304800"/>
            <a:ext cx="3368675" cy="503238"/>
          </a:xfrm>
          <a:prstGeom prst="rect">
            <a:avLst/>
          </a:prstGeom>
          <a:noFill/>
        </p:spPr>
        <p:txBody>
          <a:bodyPr vert="horz" lIns="91440" tIns="45720" rIns="91440" bIns="45720" rtlCol="0"/>
          <a:lstStyle>
            <a:lvl1pPr algn="r">
              <a:defRPr sz="1400" kern="0">
                <a:solidFill>
                  <a:srgbClr val="000000"/>
                </a:solidFill>
                <a:latin typeface="Arial" charset="0"/>
              </a:defRPr>
            </a:lvl1pPr>
          </a:lstStyle>
          <a:p>
            <a:pPr algn="r">
              <a:tabLst/>
            </a:pPr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228600" y="9555162"/>
            <a:ext cx="3368675" cy="503238"/>
          </a:xfrm>
          <a:prstGeom prst="rect">
            <a:avLst/>
          </a:prstGeom>
          <a:noFill/>
        </p:spPr>
        <p:txBody>
          <a:bodyPr vert="horz"/>
          <a:lstStyle>
            <a:lvl1pPr algn="l">
              <a:defRPr sz="1400" kern="0">
                <a:solidFill>
                  <a:srgbClr val="000000"/>
                </a:solidFill>
                <a:latin typeface="Arial" charset="0"/>
              </a:defRPr>
            </a:lvl1pPr>
          </a:lstStyle>
          <a:p>
            <a:pPr>
              <a:tabLst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114800" y="9555162"/>
            <a:ext cx="3368675" cy="503238"/>
          </a:xfrm>
          <a:prstGeom prst="rect">
            <a:avLst/>
          </a:prstGeom>
          <a:noFill/>
        </p:spPr>
        <p:txBody>
          <a:bodyPr vert="horz" lIns="91440" tIns="45720" rIns="91440" bIns="45720" rtlCol="0"/>
          <a:lstStyle>
            <a:lvl1pPr algn="r">
              <a:defRPr sz="1400" kern="0">
                <a:solidFill>
                  <a:srgbClr val="000000"/>
                </a:solidFill>
                <a:latin typeface="Arial" charset="0"/>
              </a:defRPr>
            </a:lvl1pPr>
          </a:lstStyle>
          <a:p>
            <a:pPr algn="r">
              <a:tabLst/>
            </a:pPr>
            <a:r>
              <a:rPr lang="en-US" smtClean="0"/>
              <a:t>‹#›</a:t>
            </a:r>
          </a:p>
        </p:txBody>
      </p:sp>
    </p:spTree>
    <p:extLst>
      <p:ext uri="{BB962C8B-B14F-4D97-AF65-F5344CB8AC3E}">
        <p14:creationId xmlns:p14="http://schemas.microsoft.com/office/powerpoint/2010/main" xmlns="" val="70892222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0" cy="0"/>
          </a:xfrm>
          <a:prstGeom prst="rect">
            <a:avLst/>
          </a:prstGeom>
        </p:spPr>
        <p:txBody>
          <a:bodyPr wrap="square" lIns="0" tIns="0" rIns="0" bIns="0" anchorCtr="0"/>
          <a:lstStyle>
            <a:lvl1pPr algn="l">
              <a:defRPr sz="1400" kern="0">
                <a:solidFill>
                  <a:srgbClr val="000000"/>
                </a:solidFill>
                <a:latin typeface="Times New Roman" charset="0"/>
              </a:defRPr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0" y="0"/>
            <a:ext cx="0" cy="0"/>
          </a:xfrm>
          <a:prstGeom prst="rect">
            <a:avLst/>
          </a:prstGeom>
        </p:spPr>
        <p:txBody>
          <a:bodyPr wrap="square" lIns="0" tIns="0" rIns="0" bIns="0" anchorCtr="0"/>
          <a:lstStyle>
            <a:lvl1pPr algn="r">
              <a:defRPr sz="1400" kern="0">
                <a:solidFill>
                  <a:srgbClr val="000000"/>
                </a:solidFill>
                <a:latin typeface="Times New Roman" charset="0"/>
              </a:defRPr>
            </a:lvl1pPr>
          </a:lstStyle>
          <a:p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0" y="0"/>
            <a:ext cx="0" cy="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wrap="square" lIns="0" tIns="0" rIns="0" bIns="0" anchor="ctr" anchorCtr="0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0" y="0"/>
            <a:ext cx="0" cy="0"/>
          </a:xfrm>
          <a:prstGeom prst="rect">
            <a:avLst/>
          </a:prstGeom>
        </p:spPr>
        <p:txBody>
          <a:bodyPr wrap="square" lIns="0" tIns="0" rIns="0" bIns="0" anchorCtr="0"/>
          <a:lstStyle/>
          <a:p>
            <a:pPr lvl="0"/>
            <a:r>
              <a:rPr lang="en-US" smtClean="0"/>
              <a:t>Click to edit the notes format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0"/>
            <a:ext cx="0" cy="0"/>
          </a:xfrm>
          <a:prstGeom prst="rect">
            <a:avLst/>
          </a:prstGeom>
        </p:spPr>
        <p:txBody>
          <a:bodyPr wrap="square" lIns="0" tIns="0" rIns="0" bIns="0" anchor="b" anchorCtr="0"/>
          <a:lstStyle>
            <a:lvl1pPr algn="l">
              <a:defRPr sz="1400" kern="0">
                <a:solidFill>
                  <a:srgbClr val="000000"/>
                </a:solidFill>
                <a:latin typeface="Times New Roman" charset="0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0" y="0"/>
            <a:ext cx="0" cy="0"/>
          </a:xfrm>
          <a:prstGeom prst="rect">
            <a:avLst/>
          </a:prstGeom>
        </p:spPr>
        <p:txBody>
          <a:bodyPr wrap="square" lIns="0" tIns="0" rIns="0" bIns="0" anchor="b" anchorCtr="0"/>
          <a:lstStyle>
            <a:lvl1pPr algn="r">
              <a:defRPr sz="1400" kern="0">
                <a:solidFill>
                  <a:srgbClr val="000000"/>
                </a:solidFill>
                <a:latin typeface="Times New Roman" charset="0"/>
              </a:defRPr>
            </a:lvl1pPr>
          </a:lstStyle>
          <a:p>
            <a:r>
              <a:rPr lang="en-US" dirty="0" smtClean="0"/>
              <a:t>&lt;номер&gt;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7467211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216000" indent="-216000" algn="l" defTabSz="914400" rtl="0" eaLnBrk="1" latinLnBrk="0" hangingPunct="1">
      <a:defRPr sz="2000" kern="1200">
        <a:solidFill>
          <a:srgbClr val="000000"/>
        </a:solidFill>
        <a:latin typeface="Arial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73113" y="812800"/>
            <a:ext cx="6011862" cy="4008438"/>
          </a:xfrm>
          <a:ln/>
        </p:spPr>
      </p:sp>
      <p:sp>
        <p:nvSpPr>
          <p:cNvPr id="3" name="Notes Placeholder 2"/>
          <p:cNvSpPr>
            <a:spLocks noGrp="1" noRot="1" noChangeAspect="1"/>
          </p:cNvSpPr>
          <p:nvPr>
            <p:ph type="body" idx="1"/>
          </p:nvPr>
        </p:nvSpPr>
        <p:spPr>
          <a:xfrm>
            <a:off x="756000" y="5078520"/>
            <a:ext cx="6047640" cy="4811400"/>
          </a:xfrm>
          <a:noFill/>
          <a:ln/>
        </p:spPr>
        <p:txBody>
          <a:bodyPr wrap="square" lIns="0" tIns="0" rIns="0" bIns="0" anchorCtr="0"/>
          <a:lstStyle/>
          <a:p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73113" y="812800"/>
            <a:ext cx="6011862" cy="4008438"/>
          </a:xfrm>
          <a:ln/>
        </p:spPr>
      </p:sp>
      <p:sp>
        <p:nvSpPr>
          <p:cNvPr id="3" name="Notes Placeholder 2"/>
          <p:cNvSpPr>
            <a:spLocks noGrp="1" noRot="1" noChangeAspect="1"/>
          </p:cNvSpPr>
          <p:nvPr>
            <p:ph type="body" idx="1"/>
          </p:nvPr>
        </p:nvSpPr>
        <p:spPr>
          <a:xfrm>
            <a:off x="756000" y="5078520"/>
            <a:ext cx="6047640" cy="4811400"/>
          </a:xfrm>
          <a:noFill/>
          <a:ln/>
        </p:spPr>
        <p:txBody>
          <a:bodyPr wrap="square" lIns="0" tIns="0" rIns="0" bIns="0" anchorCtr="0"/>
          <a:lstStyle/>
          <a:p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73113" y="812800"/>
            <a:ext cx="6011862" cy="4008438"/>
          </a:xfrm>
          <a:ln/>
        </p:spPr>
      </p:sp>
      <p:sp>
        <p:nvSpPr>
          <p:cNvPr id="3" name="Notes Placeholder 2"/>
          <p:cNvSpPr>
            <a:spLocks noGrp="1" noRot="1" noChangeAspect="1"/>
          </p:cNvSpPr>
          <p:nvPr>
            <p:ph type="body" idx="1"/>
          </p:nvPr>
        </p:nvSpPr>
        <p:spPr>
          <a:xfrm>
            <a:off x="756000" y="5078520"/>
            <a:ext cx="6047640" cy="4811400"/>
          </a:xfrm>
          <a:noFill/>
          <a:ln/>
        </p:spPr>
        <p:txBody>
          <a:bodyPr wrap="square" lIns="0" tIns="0" rIns="0" bIns="0" anchorCtr="0"/>
          <a:lstStyle/>
          <a:p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73113" y="812800"/>
            <a:ext cx="6011862" cy="4008438"/>
          </a:xfrm>
          <a:ln/>
        </p:spPr>
      </p:sp>
      <p:sp>
        <p:nvSpPr>
          <p:cNvPr id="3" name="Notes Placeholder 2"/>
          <p:cNvSpPr>
            <a:spLocks noGrp="1" noRot="1" noChangeAspect="1"/>
          </p:cNvSpPr>
          <p:nvPr>
            <p:ph type="body" idx="1"/>
          </p:nvPr>
        </p:nvSpPr>
        <p:spPr>
          <a:xfrm>
            <a:off x="756000" y="5078520"/>
            <a:ext cx="6047640" cy="4811400"/>
          </a:xfrm>
          <a:noFill/>
          <a:ln/>
        </p:spPr>
        <p:txBody>
          <a:bodyPr wrap="square" lIns="0" tIns="0" rIns="0" bIns="0" anchorCtr="0"/>
          <a:lstStyle/>
          <a:p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73113" y="812800"/>
            <a:ext cx="6011862" cy="4008438"/>
          </a:xfrm>
          <a:ln/>
        </p:spPr>
      </p:sp>
      <p:sp>
        <p:nvSpPr>
          <p:cNvPr id="3" name="Notes Placeholder 2"/>
          <p:cNvSpPr>
            <a:spLocks noGrp="1" noRot="1" noChangeAspect="1"/>
          </p:cNvSpPr>
          <p:nvPr>
            <p:ph type="body" idx="1"/>
          </p:nvPr>
        </p:nvSpPr>
        <p:spPr>
          <a:xfrm>
            <a:off x="756000" y="5078520"/>
            <a:ext cx="6047640" cy="4811400"/>
          </a:xfrm>
          <a:noFill/>
          <a:ln/>
        </p:spPr>
        <p:txBody>
          <a:bodyPr wrap="square" lIns="0" tIns="0" rIns="0" bIns="0" anchorCtr="0"/>
          <a:lstStyle/>
          <a:p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73113" y="812800"/>
            <a:ext cx="6011862" cy="4008438"/>
          </a:xfrm>
          <a:ln/>
        </p:spPr>
      </p:sp>
      <p:sp>
        <p:nvSpPr>
          <p:cNvPr id="3" name="Notes Placeholder 2"/>
          <p:cNvSpPr>
            <a:spLocks noGrp="1" noRot="1" noChangeAspect="1"/>
          </p:cNvSpPr>
          <p:nvPr>
            <p:ph type="body" idx="1"/>
          </p:nvPr>
        </p:nvSpPr>
        <p:spPr>
          <a:xfrm>
            <a:off x="756000" y="5078520"/>
            <a:ext cx="6047640" cy="4811400"/>
          </a:xfrm>
          <a:noFill/>
          <a:ln/>
        </p:spPr>
        <p:txBody>
          <a:bodyPr wrap="square" lIns="0" tIns="0" rIns="0" bIns="0" anchorCtr="0"/>
          <a:lstStyle/>
          <a:p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73113" y="812800"/>
            <a:ext cx="6011862" cy="4008438"/>
          </a:xfrm>
          <a:ln/>
        </p:spPr>
      </p:sp>
      <p:sp>
        <p:nvSpPr>
          <p:cNvPr id="3" name="Notes Placeholder 2"/>
          <p:cNvSpPr>
            <a:spLocks noGrp="1" noRot="1" noChangeAspect="1"/>
          </p:cNvSpPr>
          <p:nvPr>
            <p:ph type="body" idx="1"/>
          </p:nvPr>
        </p:nvSpPr>
        <p:spPr>
          <a:xfrm>
            <a:off x="756000" y="5078520"/>
            <a:ext cx="6047640" cy="4811400"/>
          </a:xfrm>
          <a:noFill/>
          <a:ln/>
        </p:spPr>
        <p:txBody>
          <a:bodyPr wrap="square" lIns="0" tIns="0" rIns="0" bIns="0" anchorCtr="0"/>
          <a:lstStyle/>
          <a:p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73113" y="812800"/>
            <a:ext cx="6011862" cy="4008438"/>
          </a:xfrm>
          <a:ln/>
        </p:spPr>
      </p:sp>
      <p:sp>
        <p:nvSpPr>
          <p:cNvPr id="3" name="Notes Placeholder 2"/>
          <p:cNvSpPr>
            <a:spLocks noGrp="1" noRot="1" noChangeAspect="1"/>
          </p:cNvSpPr>
          <p:nvPr>
            <p:ph type="body" idx="1"/>
          </p:nvPr>
        </p:nvSpPr>
        <p:spPr>
          <a:xfrm>
            <a:off x="756000" y="5078520"/>
            <a:ext cx="6047640" cy="4721040"/>
          </a:xfrm>
          <a:noFill/>
          <a:ln/>
        </p:spPr>
        <p:txBody>
          <a:bodyPr wrap="square" lIns="0" tIns="0" rIns="0" bIns="0" anchorCtr="0"/>
          <a:lstStyle/>
          <a:p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 anchor="ctr"/>
          <a:lstStyle>
            <a:lvl1pPr algn="ctr">
              <a:buNone/>
              <a:defRPr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  <a:lvl6pPr>
              <a:buNone/>
              <a:defRPr/>
            </a:lvl6pPr>
            <a:lvl7pPr>
              <a:buNone/>
              <a:defRPr/>
            </a:lvl7pPr>
            <a:lvl8pPr>
              <a:buNone/>
              <a:defRPr/>
            </a:lvl8pPr>
            <a:lvl9pPr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859447-1FF1-4571-A7A1-75F1CAF7F5D9}" type="datetime1">
              <a:rPr lang="en-US" smtClean="0"/>
              <a:pPr/>
              <a:t>11/22/2016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‹#›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859447-1FF1-4571-A7A1-75F1CAF7F5D9}" type="datetime1">
              <a:rPr lang="en-US" smtClean="0"/>
              <a:pPr/>
              <a:t>11/22/2016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‹#›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/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859447-1FF1-4571-A7A1-75F1CAF7F5D9}" type="datetime1">
              <a:rPr lang="en-US" smtClean="0"/>
              <a:pPr/>
              <a:t>11/22/2016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‹#›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859447-1FF1-4571-A7A1-75F1CAF7F5D9}" type="datetime1">
              <a:rPr lang="en-US" smtClean="0"/>
              <a:pPr/>
              <a:t>11/22/2016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‹#›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/>
          <a:lstStyle>
            <a:lvl1pPr>
              <a:buNone/>
              <a:defRPr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  <a:lvl6pPr>
              <a:buNone/>
              <a:defRPr/>
            </a:lvl6pPr>
            <a:lvl7pPr>
              <a:buNone/>
              <a:defRPr sz="1400"/>
            </a:lvl7pPr>
            <a:lvl8pPr>
              <a:buNone/>
              <a:defRPr/>
            </a:lvl8pPr>
            <a:lvl9pPr>
              <a:buNone/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859447-1FF1-4571-A7A1-75F1CAF7F5D9}" type="datetime1">
              <a:rPr lang="en-US" smtClean="0"/>
              <a:pPr/>
              <a:t>11/22/2016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‹#›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859447-1FF1-4571-A7A1-75F1CAF7F5D9}" type="datetime1">
              <a:rPr lang="en-US" smtClean="0"/>
              <a:pPr/>
              <a:t>11/22/2016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‹#›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>
              <a:buNone/>
              <a:defRPr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  <a:lvl6pPr>
              <a:buNone/>
              <a:defRPr/>
            </a:lvl6pPr>
            <a:lvl7pPr>
              <a:buNone/>
              <a:defRPr/>
            </a:lvl7pPr>
            <a:lvl8pPr>
              <a:buNone/>
              <a:defRPr/>
            </a:lvl8pPr>
            <a:lvl9pPr>
              <a:buNone/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/>
          <a:lstStyle>
            <a:lvl1pPr>
              <a:buNone/>
              <a:defRPr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  <a:lvl6pPr>
              <a:buNone/>
              <a:defRPr/>
            </a:lvl6pPr>
            <a:lvl7pPr>
              <a:buNone/>
              <a:defRPr/>
            </a:lvl7pPr>
            <a:lvl8pPr>
              <a:buNone/>
              <a:defRPr/>
            </a:lvl8pPr>
            <a:lvl9pPr>
              <a:buNone/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859447-1FF1-4571-A7A1-75F1CAF7F5D9}" type="datetime1">
              <a:rPr lang="en-US" smtClean="0"/>
              <a:pPr/>
              <a:t>11/22/2016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‹#›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859447-1FF1-4571-A7A1-75F1CAF7F5D9}" type="datetime1">
              <a:rPr lang="en-US" smtClean="0"/>
              <a:pPr/>
              <a:t>11/22/2016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‹#›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859447-1FF1-4571-A7A1-75F1CAF7F5D9}" type="datetime1">
              <a:rPr lang="en-US" smtClean="0"/>
              <a:pPr/>
              <a:t>11/22/2016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‹#›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>
              <a:buNone/>
              <a:defRPr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  <a:lvl6pPr>
              <a:buNone/>
              <a:defRPr/>
            </a:lvl6pPr>
            <a:lvl7pPr>
              <a:buNone/>
              <a:defRPr/>
            </a:lvl7pPr>
            <a:lvl8pPr>
              <a:buNone/>
              <a:defRPr/>
            </a:lvl8pPr>
            <a:lvl9pPr>
              <a:buNone/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859447-1FF1-4571-A7A1-75F1CAF7F5D9}" type="datetime1">
              <a:rPr lang="en-US" smtClean="0"/>
              <a:pPr/>
              <a:t>11/22/2016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‹#›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>
              <a:buNone/>
              <a:defRPr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  <a:lvl6pPr>
              <a:buNone/>
              <a:defRPr/>
            </a:lvl6pPr>
            <a:lvl7pPr>
              <a:buNone/>
              <a:defRPr/>
            </a:lvl7pPr>
            <a:lvl8pPr>
              <a:buNone/>
              <a:defRPr/>
            </a:lvl8pPr>
            <a:lvl9pPr>
              <a:buNone/>
              <a:defRPr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>
              <a:buNone/>
              <a:defRPr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  <a:lvl6pPr>
              <a:buNone/>
              <a:defRPr/>
            </a:lvl6pPr>
            <a:lvl7pPr>
              <a:buNone/>
              <a:defRPr/>
            </a:lvl7pPr>
            <a:lvl8pPr>
              <a:buNone/>
              <a:defRPr/>
            </a:lvl8pPr>
            <a:lvl9pPr>
              <a:buNone/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859447-1FF1-4571-A7A1-75F1CAF7F5D9}" type="datetime1">
              <a:rPr lang="en-US" smtClean="0"/>
              <a:pPr/>
              <a:t>11/22/2016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‹#›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 1"/>
          <p:cNvSpPr>
            <a:spLocks noGrp="1"/>
          </p:cNvSpPr>
          <p:nvPr>
            <p:ph type="title"/>
          </p:nvPr>
        </p:nvSpPr>
        <p:spPr>
          <a:xfrm>
            <a:off x="810000" y="589320"/>
            <a:ext cx="8099640" cy="961560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anchor="ctr" anchorCtr="0"/>
          <a:lstStyle/>
          <a:p>
            <a:r>
              <a:rPr lang="en-US" dirty="0" smtClean="0"/>
              <a:t>Click to edit the title text format</a:t>
            </a:r>
            <a:endParaRPr lang="en-US" dirty="0"/>
          </a:p>
        </p:txBody>
      </p:sp>
      <p:sp>
        <p:nvSpPr>
          <p:cNvPr id="4" name="Text Placeholder 2"/>
          <p:cNvSpPr>
            <a:spLocks noGrp="1"/>
          </p:cNvSpPr>
          <p:nvPr>
            <p:ph type="body" idx="1"/>
          </p:nvPr>
        </p:nvSpPr>
        <p:spPr>
          <a:xfrm>
            <a:off x="810000" y="1707840"/>
            <a:ext cx="8099640" cy="3801600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anchorCtr="0"/>
          <a:lstStyle/>
          <a:p>
            <a:pPr lvl="0"/>
            <a:r>
              <a:rPr lang="en-US" smtClean="0"/>
              <a:t>Click to edit the outline text format</a:t>
            </a:r>
          </a:p>
          <a:p>
            <a:pPr lvl="1"/>
            <a:r>
              <a:rPr lang="en-US" smtClean="0"/>
              <a:t>Second Outline Level</a:t>
            </a:r>
          </a:p>
          <a:p>
            <a:pPr lvl="2"/>
            <a:r>
              <a:rPr lang="en-US" smtClean="0"/>
              <a:t>Third Outline Level</a:t>
            </a:r>
          </a:p>
          <a:p>
            <a:pPr lvl="3"/>
            <a:r>
              <a:rPr lang="en-US" smtClean="0"/>
              <a:t>Fourth Outline Level</a:t>
            </a:r>
          </a:p>
          <a:p>
            <a:pPr lvl="4"/>
            <a:r>
              <a:rPr lang="en-US" smtClean="0"/>
              <a:t>Fifth Outline Level</a:t>
            </a:r>
          </a:p>
          <a:p>
            <a:pPr lvl="5"/>
            <a:r>
              <a:rPr lang="en-US" smtClean="0"/>
              <a:t>Sixth Outline Level</a:t>
            </a:r>
          </a:p>
          <a:p>
            <a:pPr lvl="6"/>
            <a:r>
              <a:rPr lang="en-US" smtClean="0"/>
              <a:t>Seventh Outline Level</a:t>
            </a:r>
          </a:p>
          <a:p>
            <a:pPr lvl="7"/>
            <a:r>
              <a:rPr lang="en-US" smtClean="0"/>
              <a:t>Eighth Outline Level</a:t>
            </a:r>
          </a:p>
          <a:p>
            <a:pPr lvl="8"/>
            <a:r>
              <a:rPr lang="en-US" smtClean="0"/>
              <a:t>Ninth Outline Level</a:t>
            </a:r>
            <a:endParaRPr lang="en-US"/>
          </a:p>
        </p:txBody>
      </p:sp>
      <p:sp>
        <p:nvSpPr>
          <p:cNvPr id="16363" name="Date Placeholder 3"/>
          <p:cNvSpPr>
            <a:spLocks noGrp="1"/>
          </p:cNvSpPr>
          <p:nvPr>
            <p:ph type="dt" sz="half" idx="2"/>
          </p:nvPr>
        </p:nvSpPr>
        <p:spPr>
          <a:xfrm>
            <a:off x="810000" y="5607360"/>
            <a:ext cx="2096640" cy="397080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anchorCtr="0"/>
          <a:lstStyle>
            <a:lvl1pPr algn="l">
              <a:defRPr lang="en-US" sz="1400" kern="0">
                <a:solidFill>
                  <a:srgbClr val="000000"/>
                </a:solidFill>
                <a:latin typeface="Times New Roman" charset="0"/>
              </a:defRPr>
            </a:lvl1pPr>
          </a:lstStyle>
          <a:p>
            <a:pPr>
              <a:tabLst/>
            </a:pPr>
            <a:fld id="{11859447-1FF1-4571-A7A1-75F1CAF7F5D9}" type="datetime1">
              <a:rPr lang="en-US" sz="1400" dirty="0" smtClean="0"/>
              <a:pPr>
                <a:tabLst/>
              </a:pPr>
              <a:t>11/22/2016</a:t>
            </a:fld>
            <a:endParaRPr lang="en-US" sz="1400" dirty="0" smtClean="0"/>
          </a:p>
        </p:txBody>
      </p:sp>
      <p:sp>
        <p:nvSpPr>
          <p:cNvPr id="1636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38000" y="5607360"/>
            <a:ext cx="2852640" cy="397080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anchorCtr="0"/>
          <a:lstStyle>
            <a:lvl1pPr algn="ctr">
              <a:defRPr lang="en-US" sz="1400" kern="0">
                <a:solidFill>
                  <a:srgbClr val="000000"/>
                </a:solidFill>
                <a:latin typeface="Times New Roman" charset="0"/>
              </a:defRPr>
            </a:lvl1pPr>
          </a:lstStyle>
          <a:p>
            <a:pPr algn="ctr">
              <a:tabLst/>
            </a:pPr>
            <a:endParaRPr dirty="0" smtClean="0"/>
          </a:p>
        </p:txBody>
      </p:sp>
      <p:sp>
        <p:nvSpPr>
          <p:cNvPr id="1636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813000" y="5607360"/>
            <a:ext cx="2096640" cy="397080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anchorCtr="0"/>
          <a:lstStyle>
            <a:lvl1pPr algn="r">
              <a:defRPr lang="en-US" sz="1400" kern="0">
                <a:solidFill>
                  <a:srgbClr val="000000"/>
                </a:solidFill>
                <a:latin typeface="Times New Roman" charset="0"/>
              </a:defRPr>
            </a:lvl1pPr>
          </a:lstStyle>
          <a:p>
            <a:pPr algn="r">
              <a:tabLst/>
            </a:pPr>
            <a:fld id="{763D1470-AB83-4C4C-B3B3-7F0C9DC8E8D6}" type="slidenum">
              <a:rPr lang="en-US" sz="1400" dirty="0" smtClean="0"/>
              <a:pPr algn="r">
                <a:tabLst/>
              </a:pPr>
              <a:t>‹#›</a:t>
            </a:fld>
            <a:endParaRPr lang="en-US" sz="1400" dirty="0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buNone/>
        <a:defRPr sz="4400" kern="1200">
          <a:solidFill>
            <a:srgbClr val="000000"/>
          </a:solidFill>
          <a:latin typeface="Arial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ts val="0"/>
        </a:spcBef>
        <a:spcAft>
          <a:spcPts val="1418"/>
        </a:spcAft>
        <a:defRPr sz="3200" u="none" kern="1200">
          <a:solidFill>
            <a:srgbClr val="000000"/>
          </a:solidFill>
          <a:latin typeface="Arial"/>
          <a:ea typeface="+mn-ea"/>
          <a:cs typeface="+mn-cs"/>
        </a:defRPr>
      </a:lvl1pPr>
      <a:lvl2pPr marL="0" indent="0" algn="l" defTabSz="914400" rtl="0" eaLnBrk="1" latinLnBrk="0" hangingPunct="1">
        <a:spcBef>
          <a:spcPts val="0"/>
        </a:spcBef>
        <a:spcAft>
          <a:spcPts val="1134"/>
        </a:spcAft>
        <a:defRPr sz="2800" u="none" kern="0" spc="0">
          <a:solidFill>
            <a:srgbClr val="000000"/>
          </a:solidFill>
          <a:latin typeface="Arial"/>
          <a:ea typeface="+mn-ea"/>
          <a:cs typeface="+mn-cs"/>
        </a:defRPr>
      </a:lvl2pPr>
      <a:lvl3pPr marL="0" indent="0" algn="l" defTabSz="914400" rtl="0" eaLnBrk="1" latinLnBrk="0" hangingPunct="1">
        <a:spcBef>
          <a:spcPts val="0"/>
        </a:spcBef>
        <a:spcAft>
          <a:spcPts val="851"/>
        </a:spcAft>
        <a:defRPr sz="2400" u="none" kern="0" spc="0">
          <a:solidFill>
            <a:srgbClr val="000000"/>
          </a:solidFill>
          <a:latin typeface="Arial"/>
          <a:ea typeface="+mn-ea"/>
          <a:cs typeface="+mn-cs"/>
        </a:defRPr>
      </a:lvl3pPr>
      <a:lvl4pPr marL="0" indent="0" algn="l" defTabSz="914400" rtl="0" eaLnBrk="1" latinLnBrk="0" hangingPunct="1">
        <a:spcBef>
          <a:spcPts val="0"/>
        </a:spcBef>
        <a:spcAft>
          <a:spcPts val="567"/>
        </a:spcAft>
        <a:defRPr sz="2000" u="none" kern="0" spc="0">
          <a:solidFill>
            <a:srgbClr val="000000"/>
          </a:solidFill>
          <a:latin typeface="Arial"/>
          <a:ea typeface="+mn-ea"/>
          <a:cs typeface="+mn-cs"/>
        </a:defRPr>
      </a:lvl4pPr>
      <a:lvl5pPr marL="0" indent="0" algn="l" defTabSz="914400" rtl="0" eaLnBrk="1" latinLnBrk="0" hangingPunct="1">
        <a:spcBef>
          <a:spcPts val="0"/>
        </a:spcBef>
        <a:spcAft>
          <a:spcPts val="284"/>
        </a:spcAft>
        <a:defRPr sz="2000" u="none" kern="0" spc="0">
          <a:solidFill>
            <a:srgbClr val="000000"/>
          </a:solidFill>
          <a:latin typeface="Arial"/>
          <a:ea typeface="+mn-ea"/>
          <a:cs typeface="+mn-cs"/>
        </a:defRPr>
      </a:lvl5pPr>
      <a:lvl6pPr marL="0" indent="0" algn="l" defTabSz="914400" rtl="0" eaLnBrk="1" latinLnBrk="0" hangingPunct="1">
        <a:spcBef>
          <a:spcPts val="0"/>
        </a:spcBef>
        <a:spcAft>
          <a:spcPts val="284"/>
        </a:spcAft>
        <a:defRPr sz="2000" u="none" kern="0" spc="0">
          <a:solidFill>
            <a:srgbClr val="000000"/>
          </a:solidFill>
          <a:latin typeface="Arial"/>
          <a:ea typeface="+mn-ea"/>
          <a:cs typeface="+mn-cs"/>
        </a:defRPr>
      </a:lvl6pPr>
      <a:lvl7pPr marL="0" indent="0" algn="l" defTabSz="914400" rtl="0" eaLnBrk="1" latinLnBrk="0" hangingPunct="1">
        <a:spcBef>
          <a:spcPts val="0"/>
        </a:spcBef>
        <a:spcAft>
          <a:spcPts val="284"/>
        </a:spcAft>
        <a:defRPr sz="2000" u="none" kern="0" spc="0">
          <a:solidFill>
            <a:srgbClr val="000000"/>
          </a:solidFill>
          <a:latin typeface="Arial"/>
          <a:ea typeface="+mn-ea"/>
          <a:cs typeface="+mn-cs"/>
        </a:defRPr>
      </a:lvl7pPr>
      <a:lvl8pPr marL="0" indent="0" algn="l" defTabSz="914400" rtl="0" eaLnBrk="1" latinLnBrk="0" hangingPunct="1">
        <a:spcBef>
          <a:spcPts val="0"/>
        </a:spcBef>
        <a:spcAft>
          <a:spcPts val="284"/>
        </a:spcAft>
        <a:defRPr sz="2000" u="none" kern="0" spc="0">
          <a:solidFill>
            <a:srgbClr val="000000"/>
          </a:solidFill>
          <a:latin typeface="Arial"/>
          <a:ea typeface="+mn-ea"/>
          <a:cs typeface="+mn-cs"/>
        </a:defRPr>
      </a:lvl8pPr>
      <a:lvl9pPr marL="0" indent="0" algn="l" defTabSz="914400" rtl="0" eaLnBrk="1" latinLnBrk="0" hangingPunct="1">
        <a:spcBef>
          <a:spcPts val="0"/>
        </a:spcBef>
        <a:spcAft>
          <a:spcPts val="284"/>
        </a:spcAft>
        <a:defRPr sz="2000" u="none" kern="0" spc="0">
          <a:solidFill>
            <a:srgbClr val="000000"/>
          </a:solidFill>
          <a:latin typeface="Arial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gif"/><Relationship Id="rId2" Type="http://schemas.openxmlformats.org/officeDocument/2006/relationships/image" Target="../media/image26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wmf"/><Relationship Id="rId5" Type="http://schemas.openxmlformats.org/officeDocument/2006/relationships/image" Target="../media/image29.wmf"/><Relationship Id="rId4" Type="http://schemas.openxmlformats.org/officeDocument/2006/relationships/image" Target="../media/image28.gif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gif"/><Relationship Id="rId3" Type="http://schemas.openxmlformats.org/officeDocument/2006/relationships/audio" Target="../media/audio2.wav"/><Relationship Id="rId7" Type="http://schemas.openxmlformats.org/officeDocument/2006/relationships/image" Target="../media/image5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Relationship Id="rId9" Type="http://schemas.openxmlformats.org/officeDocument/2006/relationships/image" Target="../media/image7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gif"/><Relationship Id="rId3" Type="http://schemas.openxmlformats.org/officeDocument/2006/relationships/audio" Target="../media/audio2.wav"/><Relationship Id="rId7" Type="http://schemas.openxmlformats.org/officeDocument/2006/relationships/image" Target="../media/image10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gif"/><Relationship Id="rId5" Type="http://schemas.openxmlformats.org/officeDocument/2006/relationships/image" Target="../media/image6.gif"/><Relationship Id="rId4" Type="http://schemas.openxmlformats.org/officeDocument/2006/relationships/image" Target="../media/image8.png"/><Relationship Id="rId9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wmf"/><Relationship Id="rId3" Type="http://schemas.openxmlformats.org/officeDocument/2006/relationships/audio" Target="../media/audio2.wav"/><Relationship Id="rId7" Type="http://schemas.openxmlformats.org/officeDocument/2006/relationships/image" Target="../media/image15.wm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10" Type="http://schemas.openxmlformats.org/officeDocument/2006/relationships/image" Target="../media/image7.jpeg"/><Relationship Id="rId4" Type="http://schemas.openxmlformats.org/officeDocument/2006/relationships/image" Target="../media/image12.png"/><Relationship Id="rId9" Type="http://schemas.openxmlformats.org/officeDocument/2006/relationships/image" Target="../media/image17.w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/>
          <p:nvPr/>
        </p:nvSpPr>
        <p:spPr>
          <a:xfrm>
            <a:off x="681120" y="360000"/>
            <a:ext cx="8357040" cy="5986080"/>
          </a:xfrm>
          <a:prstGeom prst="rect">
            <a:avLst/>
          </a:prstGeom>
          <a:noFill/>
          <a:ln w="0">
            <a:noFill/>
          </a:ln>
        </p:spPr>
        <p:style>
          <a:lnRef idx="0">
            <a:schemeClr val="dk1"/>
          </a:lnRef>
          <a:fillRef idx="0">
            <a:srgbClr val="99CCFF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marL="0" indent="0" algn="ctr"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4000" b="0" i="0" kern="1200" dirty="0" smtClean="0">
              <a:solidFill>
                <a:srgbClr val="FFFFFF"/>
              </a:solidFill>
              <a:latin typeface="Arial" charset="0"/>
            </a:endParaRPr>
          </a:p>
          <a:p>
            <a:pPr marL="0" indent="0" algn="ctr"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4000" b="0" i="0" kern="1200" dirty="0" smtClean="0">
              <a:solidFill>
                <a:srgbClr val="FFFFFF"/>
              </a:solidFill>
              <a:latin typeface="Arial" charset="0"/>
            </a:endParaRPr>
          </a:p>
          <a:p>
            <a:pPr marL="0" indent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800" b="0" i="0" kern="1200" dirty="0" smtClean="0">
                <a:solidFill>
                  <a:srgbClr val="FFFFFF"/>
                </a:solidFill>
                <a:latin typeface="Arial" charset="0"/>
              </a:rPr>
              <a:t> </a:t>
            </a:r>
            <a:r>
              <a:rPr lang="ru-RU" sz="2800" dirty="0" smtClean="0">
                <a:solidFill>
                  <a:srgbClr val="FFFFFF"/>
                </a:solidFill>
                <a:latin typeface="Arial" charset="0"/>
              </a:rPr>
              <a:t>С</a:t>
            </a:r>
            <a:r>
              <a:rPr lang="en-US" sz="2800" b="0" i="0" kern="1200" dirty="0" err="1" smtClean="0">
                <a:solidFill>
                  <a:srgbClr val="FFFFFF"/>
                </a:solidFill>
                <a:latin typeface="Arial" charset="0"/>
              </a:rPr>
              <a:t>ложение</a:t>
            </a:r>
            <a:r>
              <a:rPr lang="ru-RU" sz="2800" b="0" i="0" kern="1200" dirty="0" smtClean="0">
                <a:solidFill>
                  <a:srgbClr val="FFFFFF"/>
                </a:solidFill>
                <a:latin typeface="Arial" charset="0"/>
              </a:rPr>
              <a:t> и вычитание </a:t>
            </a:r>
            <a:r>
              <a:rPr lang="en-US" sz="2800" b="0" i="0" kern="1200" dirty="0" smtClean="0">
                <a:solidFill>
                  <a:srgbClr val="FFFFFF"/>
                </a:solidFill>
                <a:latin typeface="Arial" charset="0"/>
              </a:rPr>
              <a:t> </a:t>
            </a:r>
            <a:r>
              <a:rPr lang="en-US" sz="2800" b="0" i="0" kern="1200" dirty="0" err="1" smtClean="0">
                <a:solidFill>
                  <a:srgbClr val="FFFFFF"/>
                </a:solidFill>
                <a:latin typeface="Arial" charset="0"/>
              </a:rPr>
              <a:t>чисел</a:t>
            </a:r>
            <a:endParaRPr lang="en-US" sz="2800" b="0" i="0" kern="1200" dirty="0" smtClean="0">
              <a:solidFill>
                <a:srgbClr val="FFFFFF"/>
              </a:solidFill>
              <a:latin typeface="Arial" charset="0"/>
            </a:endParaRPr>
          </a:p>
          <a:p>
            <a:pPr marL="0" indent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800" b="0" i="0" kern="1200" dirty="0" smtClean="0">
                <a:solidFill>
                  <a:srgbClr val="FFFFFF"/>
                </a:solidFill>
                <a:latin typeface="Arial" charset="0"/>
              </a:rPr>
              <a:t>   с </a:t>
            </a:r>
            <a:r>
              <a:rPr lang="en-US" sz="2800" b="0" i="0" kern="1200" dirty="0" err="1" smtClean="0">
                <a:solidFill>
                  <a:srgbClr val="FFFFFF"/>
                </a:solidFill>
                <a:latin typeface="Arial" charset="0"/>
              </a:rPr>
              <a:t>переходом</a:t>
            </a:r>
            <a:r>
              <a:rPr lang="en-US" sz="2800" b="0" i="0" kern="1200" dirty="0" smtClean="0">
                <a:solidFill>
                  <a:srgbClr val="FFFFFF"/>
                </a:solidFill>
                <a:latin typeface="Arial" charset="0"/>
              </a:rPr>
              <a:t> </a:t>
            </a:r>
            <a:r>
              <a:rPr lang="en-US" sz="2800" b="0" i="0" kern="1200" dirty="0" err="1" smtClean="0">
                <a:solidFill>
                  <a:srgbClr val="FFFFFF"/>
                </a:solidFill>
                <a:latin typeface="Arial" charset="0"/>
              </a:rPr>
              <a:t>через</a:t>
            </a:r>
            <a:r>
              <a:rPr lang="en-US" sz="2800" b="0" i="0" kern="1200" dirty="0" smtClean="0">
                <a:solidFill>
                  <a:srgbClr val="FFFFFF"/>
                </a:solidFill>
                <a:latin typeface="Arial" charset="0"/>
              </a:rPr>
              <a:t> </a:t>
            </a:r>
            <a:r>
              <a:rPr lang="en-US" sz="2800" b="0" i="0" kern="1200" dirty="0" err="1" smtClean="0">
                <a:solidFill>
                  <a:srgbClr val="FFFFFF"/>
                </a:solidFill>
                <a:latin typeface="Arial" charset="0"/>
              </a:rPr>
              <a:t>десяток</a:t>
            </a:r>
            <a:r>
              <a:rPr lang="en-US" sz="2800" b="0" i="0" kern="1200" dirty="0" smtClean="0">
                <a:solidFill>
                  <a:srgbClr val="FFFFFF"/>
                </a:solidFill>
                <a:latin typeface="Arial" charset="0"/>
              </a:rPr>
              <a:t>.</a:t>
            </a:r>
          </a:p>
          <a:p>
            <a:pPr marL="0" indent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3200" b="0" i="0" kern="1200" dirty="0" smtClean="0">
              <a:solidFill>
                <a:srgbClr val="FFFFFF"/>
              </a:solidFill>
              <a:latin typeface="Arial" charset="0"/>
            </a:endParaRPr>
          </a:p>
          <a:p>
            <a:pPr marL="0" indent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3200" b="0" i="0" kern="1200" dirty="0" smtClean="0">
              <a:solidFill>
                <a:srgbClr val="FFFFFF"/>
              </a:solidFill>
              <a:latin typeface="Arial" charset="0"/>
            </a:endParaRPr>
          </a:p>
          <a:p>
            <a:endParaRPr lang="en-US" sz="3200" b="0" i="0" kern="1200" dirty="0" smtClean="0">
              <a:solidFill>
                <a:srgbClr val="FFFFFF"/>
              </a:solidFill>
              <a:latin typeface="Arial" charset="0"/>
            </a:endParaRPr>
          </a:p>
          <a:p>
            <a:endParaRPr lang="en-US" sz="4000" b="0" i="0" kern="1200" dirty="0" smtClean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4" name="TextBox 3"/>
          <p:cNvSpPr/>
          <p:nvPr/>
        </p:nvSpPr>
        <p:spPr>
          <a:xfrm>
            <a:off x="1967040" y="5022720"/>
            <a:ext cx="6750000" cy="441000"/>
          </a:xfrm>
          <a:prstGeom prst="rect">
            <a:avLst/>
          </a:prstGeom>
          <a:noFill/>
          <a:ln w="0">
            <a:noFill/>
          </a:ln>
        </p:spPr>
        <p:style>
          <a:lnRef idx="0">
            <a:schemeClr val="dk1"/>
          </a:lnRef>
          <a:fillRef idx="0">
            <a:srgbClr val="99CCFF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endParaRPr lang="en-US" sz="1800" dirty="0" smtClean="0">
              <a:latin typeface="Arial" charset="0"/>
            </a:endParaRPr>
          </a:p>
        </p:txBody>
      </p:sp>
      <p:sp>
        <p:nvSpPr>
          <p:cNvPr id="5" name="TextBox 4"/>
          <p:cNvSpPr/>
          <p:nvPr/>
        </p:nvSpPr>
        <p:spPr>
          <a:xfrm>
            <a:off x="2449080" y="4383096"/>
            <a:ext cx="5142960" cy="642942"/>
          </a:xfrm>
          <a:prstGeom prst="rect">
            <a:avLst/>
          </a:prstGeom>
          <a:noFill/>
          <a:ln w="0">
            <a:noFill/>
          </a:ln>
        </p:spPr>
        <p:style>
          <a:lnRef idx="0">
            <a:schemeClr val="dk1"/>
          </a:lnRef>
          <a:fillRef idx="0">
            <a:srgbClr val="99CCFF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marL="0" indent="0" algn="ctr"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800" b="0" i="1" kern="1200" dirty="0" err="1" smtClean="0">
                <a:solidFill>
                  <a:srgbClr val="FFFF00"/>
                </a:solidFill>
                <a:latin typeface="Arial" charset="0"/>
              </a:rPr>
              <a:t>Путешествие</a:t>
            </a:r>
            <a:r>
              <a:rPr lang="en-US" sz="2800" b="0" i="1" kern="1200" dirty="0" smtClean="0">
                <a:solidFill>
                  <a:srgbClr val="FFFF00"/>
                </a:solidFill>
                <a:latin typeface="Arial" charset="0"/>
              </a:rPr>
              <a:t> </a:t>
            </a:r>
            <a:r>
              <a:rPr lang="en-US" sz="2800" b="0" i="1" kern="1200" dirty="0" err="1" smtClean="0">
                <a:solidFill>
                  <a:srgbClr val="FFFF00"/>
                </a:solidFill>
                <a:latin typeface="Arial" charset="0"/>
              </a:rPr>
              <a:t>по</a:t>
            </a:r>
            <a:r>
              <a:rPr lang="en-US" sz="2800" b="0" i="1" kern="1200" dirty="0" smtClean="0">
                <a:solidFill>
                  <a:srgbClr val="FFFF00"/>
                </a:solidFill>
                <a:latin typeface="Arial" charset="0"/>
              </a:rPr>
              <a:t> </a:t>
            </a:r>
            <a:r>
              <a:rPr lang="en-US" sz="2800" b="0" i="1" kern="1200" dirty="0" err="1" smtClean="0">
                <a:solidFill>
                  <a:srgbClr val="FFFF00"/>
                </a:solidFill>
                <a:latin typeface="Arial" charset="0"/>
              </a:rPr>
              <a:t>сказке</a:t>
            </a:r>
            <a:endParaRPr lang="en-US" sz="2800" b="0" i="1" kern="1200" dirty="0" smtClean="0">
              <a:solidFill>
                <a:srgbClr val="FFFF00"/>
              </a:solidFill>
              <a:latin typeface="Arial" charset="0"/>
            </a:endParaRPr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1600" b="1" dirty="0" smtClean="0"/>
              <a:t>Государственное  бюджетное общеобразовательное учреждение </a:t>
            </a: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b="1" dirty="0" smtClean="0"/>
              <a:t> </a:t>
            </a:r>
            <a:r>
              <a:rPr lang="ru-RU" sz="1600" b="1" dirty="0" err="1" smtClean="0"/>
              <a:t>Сокольская</a:t>
            </a:r>
            <a:r>
              <a:rPr lang="ru-RU" sz="1600" b="1" dirty="0" smtClean="0"/>
              <a:t> школа – интернат для детей с ограниченными возможностями здоровья</a:t>
            </a: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b="1" dirty="0" err="1" smtClean="0"/>
              <a:t>Бугульминского</a:t>
            </a:r>
            <a:r>
              <a:rPr lang="ru-RU" sz="1600" b="1" dirty="0" smtClean="0"/>
              <a:t> района РТ</a:t>
            </a:r>
            <a:r>
              <a:rPr lang="ru-RU" sz="1600" dirty="0" smtClean="0"/>
              <a:t/>
            </a:r>
            <a:br>
              <a:rPr lang="ru-RU" sz="1600" dirty="0" smtClean="0"/>
            </a:br>
            <a:endParaRPr lang="ru-RU" sz="1600" dirty="0"/>
          </a:p>
        </p:txBody>
      </p:sp>
      <p:sp>
        <p:nvSpPr>
          <p:cNvPr id="7" name="Рисунок 6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3556006"/>
          </a:xfrm>
        </p:spPr>
      </p:sp>
      <p:sp>
        <p:nvSpPr>
          <p:cNvPr id="8" name="Текст 7"/>
          <p:cNvSpPr>
            <a:spLocks noGrp="1"/>
          </p:cNvSpPr>
          <p:nvPr>
            <p:ph type="body" sz="half" idx="2"/>
          </p:nvPr>
        </p:nvSpPr>
        <p:spPr>
          <a:xfrm>
            <a:off x="3002743" y="5367338"/>
            <a:ext cx="6572295" cy="804862"/>
          </a:xfrm>
        </p:spPr>
        <p:txBody>
          <a:bodyPr/>
          <a:lstStyle/>
          <a:p>
            <a:r>
              <a:rPr lang="ru-RU" sz="1600" b="1" dirty="0" smtClean="0"/>
              <a:t>                                 Учитель начальных классов Толстова Н.Т.</a:t>
            </a:r>
            <a:endParaRPr lang="ru-RU" sz="1600" b="1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/>
          <p:nvPr/>
        </p:nvSpPr>
        <p:spPr>
          <a:xfrm>
            <a:off x="540000" y="540000"/>
            <a:ext cx="3600000" cy="441000"/>
          </a:xfrm>
          <a:prstGeom prst="rect">
            <a:avLst/>
          </a:prstGeom>
          <a:noFill/>
          <a:ln w="0">
            <a:noFill/>
          </a:ln>
        </p:spPr>
        <p:style>
          <a:lnRef idx="0">
            <a:schemeClr val="dk1"/>
          </a:lnRef>
          <a:fillRef idx="0">
            <a:srgbClr val="99CCFF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marL="0" indent="0">
              <a:lnSpc>
                <a:spcPct val="150000"/>
              </a:lnSpc>
              <a:spcBef>
                <a:spcPts val="0"/>
              </a:spcBef>
              <a:spcAft>
                <a:spcPts val="601"/>
              </a:spcAft>
              <a:buNone/>
              <a:tabLst/>
            </a:pPr>
            <a:r>
              <a:rPr lang="en-US" sz="2400" b="0" i="0" kern="1200" smtClean="0">
                <a:solidFill>
                  <a:srgbClr val="FFFFFF"/>
                </a:solidFill>
                <a:latin typeface="TimesNewRomanPSMT" charset="0"/>
              </a:rPr>
              <a:t>- Яблоня, спрячь меня.</a:t>
            </a:r>
          </a:p>
        </p:txBody>
      </p:sp>
      <p:sp>
        <p:nvSpPr>
          <p:cNvPr id="5" name="TextBox 4"/>
          <p:cNvSpPr/>
          <p:nvPr/>
        </p:nvSpPr>
        <p:spPr>
          <a:xfrm>
            <a:off x="540000" y="1260000"/>
            <a:ext cx="3600000" cy="821880"/>
          </a:xfrm>
          <a:prstGeom prst="rect">
            <a:avLst/>
          </a:prstGeom>
          <a:noFill/>
          <a:ln w="0">
            <a:noFill/>
          </a:ln>
        </p:spPr>
        <p:style>
          <a:lnRef idx="0">
            <a:schemeClr val="dk1"/>
          </a:lnRef>
          <a:fillRef idx="0">
            <a:srgbClr val="99CCFF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marL="0" indent="0">
              <a:lnSpc>
                <a:spcPct val="150000"/>
              </a:lnSpc>
              <a:spcBef>
                <a:spcPts val="0"/>
              </a:spcBef>
              <a:spcAft>
                <a:spcPts val="601"/>
              </a:spcAft>
              <a:buNone/>
              <a:tabLst/>
            </a:pPr>
            <a:r>
              <a:rPr lang="en-US" sz="2000" b="0" i="0" kern="1200" dirty="0" smtClean="0">
                <a:solidFill>
                  <a:srgbClr val="FFFF00"/>
                </a:solidFill>
                <a:latin typeface="TimesNewRomanPSMT" charset="0"/>
              </a:rPr>
              <a:t>- </a:t>
            </a:r>
            <a:r>
              <a:rPr lang="en-US" sz="2000" b="0" i="0" kern="1200" dirty="0" err="1" smtClean="0">
                <a:solidFill>
                  <a:srgbClr val="FFFF00"/>
                </a:solidFill>
                <a:latin typeface="TimesNewRomanPSMT" charset="0"/>
              </a:rPr>
              <a:t>Реши</a:t>
            </a:r>
            <a:r>
              <a:rPr lang="en-US" sz="2000" b="0" i="0" kern="1200" dirty="0" smtClean="0">
                <a:solidFill>
                  <a:srgbClr val="FFFF00"/>
                </a:solidFill>
                <a:latin typeface="TimesNewRomanPSMT" charset="0"/>
              </a:rPr>
              <a:t> </a:t>
            </a:r>
            <a:r>
              <a:rPr lang="en-US" sz="2000" b="0" i="0" kern="1200" dirty="0" err="1" smtClean="0">
                <a:solidFill>
                  <a:srgbClr val="FFFF00"/>
                </a:solidFill>
                <a:latin typeface="TimesNewRomanPSMT" charset="0"/>
              </a:rPr>
              <a:t>задачу</a:t>
            </a:r>
            <a:r>
              <a:rPr lang="ru-RU" sz="2000" dirty="0" smtClean="0">
                <a:solidFill>
                  <a:srgbClr val="FFFF00"/>
                </a:solidFill>
                <a:latin typeface="TimesNewRomanPSMT" charset="0"/>
              </a:rPr>
              <a:t>, спрячу.</a:t>
            </a:r>
            <a:endParaRPr lang="en-US" sz="2000" b="0" i="0" kern="1200" dirty="0" smtClean="0">
              <a:solidFill>
                <a:srgbClr val="FFFF00"/>
              </a:solidFill>
              <a:latin typeface="TimesNewRomanPSMT" charset="0"/>
            </a:endParaRPr>
          </a:p>
        </p:txBody>
      </p:sp>
      <p:sp>
        <p:nvSpPr>
          <p:cNvPr id="6" name="TextBox 5"/>
          <p:cNvSpPr/>
          <p:nvPr/>
        </p:nvSpPr>
        <p:spPr>
          <a:xfrm>
            <a:off x="540000" y="2340000"/>
            <a:ext cx="3420000" cy="1926360"/>
          </a:xfrm>
          <a:prstGeom prst="rect">
            <a:avLst/>
          </a:prstGeom>
          <a:noFill/>
          <a:ln w="0">
            <a:noFill/>
          </a:ln>
        </p:spPr>
        <p:style>
          <a:lnRef idx="0">
            <a:schemeClr val="dk1"/>
          </a:lnRef>
          <a:fillRef idx="0">
            <a:srgbClr val="99CCFF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marL="0" indent="0">
              <a:lnSpc>
                <a:spcPct val="150000"/>
              </a:lnSpc>
              <a:spcBef>
                <a:spcPts val="0"/>
              </a:spcBef>
              <a:spcAft>
                <a:spcPts val="601"/>
              </a:spcAft>
              <a:buNone/>
              <a:tabLst/>
            </a:pPr>
            <a:r>
              <a:rPr lang="en-US" sz="1200" b="0" i="0" kern="1200" smtClean="0">
                <a:solidFill>
                  <a:sysClr val="windowText" lastClr="000000"/>
                </a:solidFill>
                <a:latin typeface="TimesNewRomanPSMT" charset="0"/>
              </a:rPr>
              <a:t> </a:t>
            </a:r>
            <a:r>
              <a:rPr lang="en-US" sz="2200" b="0" i="0" kern="1200" smtClean="0">
                <a:solidFill>
                  <a:srgbClr val="00DCFF"/>
                </a:solidFill>
                <a:latin typeface="TimesNewRomanPSMT" charset="0"/>
              </a:rPr>
              <a:t>В I- ящике 7кг. яблок, а </a:t>
            </a:r>
          </a:p>
          <a:p>
            <a:pPr marL="0" indent="0">
              <a:lnSpc>
                <a:spcPct val="150000"/>
              </a:lnSpc>
              <a:spcBef>
                <a:spcPts val="0"/>
              </a:spcBef>
              <a:spcAft>
                <a:spcPts val="601"/>
              </a:spcAft>
              <a:buNone/>
              <a:tabLst/>
            </a:pPr>
            <a:r>
              <a:rPr lang="en-US" sz="2200" b="0" i="0" kern="1200" smtClean="0">
                <a:solidFill>
                  <a:srgbClr val="00DCFF"/>
                </a:solidFill>
                <a:latin typeface="TimesNewRomanPSMT" charset="0"/>
              </a:rPr>
              <a:t>во II – на 3 кг больше. Сколько килограмм яблок в двух ящиках?</a:t>
            </a:r>
          </a:p>
        </p:txBody>
      </p:sp>
      <p:pic>
        <p:nvPicPr>
          <p:cNvPr id="2" name="Изображение 1" descr="Снимок экрана 2015-03-21 в 0.32.50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088731" y="801687"/>
            <a:ext cx="3721100" cy="3949700"/>
          </a:xfrm>
          <a:prstGeom prst="rect">
            <a:avLst/>
          </a:prstGeom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/>
          <p:nvPr/>
        </p:nvSpPr>
        <p:spPr>
          <a:xfrm>
            <a:off x="720000" y="540000"/>
            <a:ext cx="7200000" cy="469800"/>
          </a:xfrm>
          <a:prstGeom prst="rect">
            <a:avLst/>
          </a:prstGeom>
          <a:noFill/>
          <a:ln w="0">
            <a:noFill/>
          </a:ln>
        </p:spPr>
        <p:style>
          <a:lnRef idx="0">
            <a:schemeClr val="dk1"/>
          </a:lnRef>
          <a:fillRef idx="0">
            <a:srgbClr val="99CCFF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marL="0" indent="0" algn="ctr">
              <a:lnSpc>
                <a:spcPct val="150000"/>
              </a:lnSpc>
              <a:spcBef>
                <a:spcPts val="0"/>
              </a:spcBef>
              <a:spcAft>
                <a:spcPts val="601"/>
              </a:spcAft>
              <a:buNone/>
              <a:tabLst/>
            </a:pPr>
            <a:r>
              <a:rPr lang="en-US" sz="2600" b="0" i="0" kern="1200" smtClean="0">
                <a:solidFill>
                  <a:srgbClr val="FFFFFF"/>
                </a:solidFill>
                <a:latin typeface="TimesNewRomanPSMT" charset="0"/>
              </a:rPr>
              <a:t>-Речка, матушка, спрячь меня.</a:t>
            </a:r>
          </a:p>
        </p:txBody>
      </p:sp>
      <p:sp>
        <p:nvSpPr>
          <p:cNvPr id="5" name="TextBox 4"/>
          <p:cNvSpPr/>
          <p:nvPr/>
        </p:nvSpPr>
        <p:spPr>
          <a:xfrm>
            <a:off x="720000" y="5580000"/>
            <a:ext cx="7380000" cy="383040"/>
          </a:xfrm>
          <a:prstGeom prst="rect">
            <a:avLst/>
          </a:prstGeom>
          <a:noFill/>
          <a:ln w="0">
            <a:noFill/>
          </a:ln>
        </p:spPr>
        <p:style>
          <a:lnRef idx="0">
            <a:schemeClr val="dk1"/>
          </a:lnRef>
          <a:fillRef idx="0">
            <a:srgbClr val="99CCFF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marL="0" indent="0" algn="ctr"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000" b="0" i="0" kern="1200" smtClean="0">
                <a:solidFill>
                  <a:srgbClr val="FFFF00"/>
                </a:solidFill>
                <a:latin typeface="Arial" charset="0"/>
              </a:rPr>
              <a:t>Выбери себе задание и сделай его.</a:t>
            </a:r>
          </a:p>
        </p:txBody>
      </p:sp>
      <p:pic>
        <p:nvPicPr>
          <p:cNvPr id="2" name="Изображение 1" descr="Снимок экрана 2015-03-21 в 0.33.46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964531" y="1411287"/>
            <a:ext cx="5613400" cy="3733800"/>
          </a:xfrm>
          <a:prstGeom prst="rect">
            <a:avLst/>
          </a:prstGeom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/>
          <p:nvPr/>
        </p:nvSpPr>
        <p:spPr>
          <a:xfrm>
            <a:off x="1800000" y="430200"/>
            <a:ext cx="6660000" cy="498960"/>
          </a:xfrm>
          <a:prstGeom prst="rect">
            <a:avLst/>
          </a:prstGeom>
          <a:noFill/>
          <a:ln w="0">
            <a:noFill/>
          </a:ln>
        </p:spPr>
        <p:style>
          <a:lnRef idx="0">
            <a:schemeClr val="dk1"/>
          </a:lnRef>
          <a:fillRef idx="0">
            <a:srgbClr val="99CCFF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marL="0" indent="0">
              <a:lnSpc>
                <a:spcPct val="150000"/>
              </a:lnSpc>
              <a:spcBef>
                <a:spcPts val="0"/>
              </a:spcBef>
              <a:spcAft>
                <a:spcPts val="601"/>
              </a:spcAft>
              <a:buNone/>
              <a:tabLst/>
            </a:pPr>
            <a:r>
              <a:rPr lang="en-US" sz="2800" b="0" i="0" kern="1200" smtClean="0">
                <a:solidFill>
                  <a:srgbClr val="FFFFFF"/>
                </a:solidFill>
                <a:latin typeface="TimesNewRomanPSMT" charset="0"/>
              </a:rPr>
              <a:t>-Печка, спрячь меня.</a:t>
            </a:r>
          </a:p>
        </p:txBody>
      </p:sp>
      <p:sp>
        <p:nvSpPr>
          <p:cNvPr id="5" name="TextBox 4"/>
          <p:cNvSpPr/>
          <p:nvPr/>
        </p:nvSpPr>
        <p:spPr>
          <a:xfrm>
            <a:off x="963720" y="5040000"/>
            <a:ext cx="7676280" cy="1080000"/>
          </a:xfrm>
          <a:prstGeom prst="rect">
            <a:avLst/>
          </a:prstGeom>
          <a:noFill/>
          <a:ln w="0">
            <a:noFill/>
          </a:ln>
        </p:spPr>
        <p:style>
          <a:lnRef idx="0">
            <a:schemeClr val="dk1"/>
          </a:lnRef>
          <a:fillRef idx="0">
            <a:srgbClr val="99CCFF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marL="0" indent="0">
              <a:lnSpc>
                <a:spcPct val="150000"/>
              </a:lnSpc>
              <a:spcBef>
                <a:spcPts val="0"/>
              </a:spcBef>
              <a:spcAft>
                <a:spcPts val="601"/>
              </a:spcAft>
              <a:buNone/>
              <a:tabLst/>
            </a:pPr>
            <a:r>
              <a:rPr lang="en-US" sz="2400" b="0" i="0" kern="1200" dirty="0" smtClean="0">
                <a:solidFill>
                  <a:srgbClr val="FFFF00"/>
                </a:solidFill>
                <a:latin typeface="TimesNewRomanPSMT" charset="0"/>
              </a:rPr>
              <a:t>-</a:t>
            </a:r>
            <a:r>
              <a:rPr lang="ru-RU" sz="2400" b="0" i="0" kern="1200" dirty="0" smtClean="0">
                <a:solidFill>
                  <a:srgbClr val="FFFF00"/>
                </a:solidFill>
                <a:latin typeface="TimesNewRomanPSMT" charset="0"/>
              </a:rPr>
              <a:t>Выполни моё задание</a:t>
            </a:r>
            <a:r>
              <a:rPr lang="en-US" sz="2400" b="0" i="0" kern="1200" dirty="0" smtClean="0">
                <a:solidFill>
                  <a:srgbClr val="FFFF00"/>
                </a:solidFill>
                <a:latin typeface="TimesNewRomanPSMT" charset="0"/>
              </a:rPr>
              <a:t>, </a:t>
            </a:r>
            <a:r>
              <a:rPr lang="en-US" sz="2400" b="0" i="0" kern="1200" dirty="0" err="1" smtClean="0">
                <a:solidFill>
                  <a:srgbClr val="FFFF00"/>
                </a:solidFill>
                <a:latin typeface="TimesNewRomanPSMT" charset="0"/>
              </a:rPr>
              <a:t>спрячу</a:t>
            </a:r>
            <a:r>
              <a:rPr lang="en-US" sz="2400" b="0" i="0" kern="1200" dirty="0" smtClean="0">
                <a:solidFill>
                  <a:srgbClr val="FFFF00"/>
                </a:solidFill>
                <a:latin typeface="TimesNewRomanPSMT" charset="0"/>
              </a:rPr>
              <a:t>.</a:t>
            </a:r>
            <a:endParaRPr lang="ru-RU" sz="2400" b="0" i="0" kern="1200" dirty="0" smtClean="0">
              <a:solidFill>
                <a:srgbClr val="FFFF00"/>
              </a:solidFill>
              <a:latin typeface="TimesNewRomanPSMT" charset="0"/>
            </a:endParaRPr>
          </a:p>
          <a:p>
            <a:pPr marL="0" indent="0">
              <a:lnSpc>
                <a:spcPct val="150000"/>
              </a:lnSpc>
              <a:spcBef>
                <a:spcPts val="0"/>
              </a:spcBef>
              <a:spcAft>
                <a:spcPts val="601"/>
              </a:spcAft>
              <a:buNone/>
              <a:tabLst/>
            </a:pPr>
            <a:r>
              <a:rPr lang="ru-RU" sz="2400" dirty="0" smtClean="0">
                <a:solidFill>
                  <a:srgbClr val="FFFF00"/>
                </a:solidFill>
                <a:latin typeface="TimesNewRomanPSMT" charset="0"/>
              </a:rPr>
              <a:t>Начерти отрезок 7 см.</a:t>
            </a:r>
            <a:r>
              <a:rPr lang="en-US" sz="2400" b="0" i="0" kern="1200" dirty="0" smtClean="0">
                <a:solidFill>
                  <a:srgbClr val="FFFF00"/>
                </a:solidFill>
                <a:latin typeface="TimesNewRomanPSMT" charset="0"/>
              </a:rPr>
              <a:t> </a:t>
            </a:r>
            <a:r>
              <a:rPr lang="en-US" sz="2400" b="0" i="0" kern="1200" dirty="0" smtClean="0">
                <a:solidFill>
                  <a:srgbClr val="008000"/>
                </a:solidFill>
                <a:latin typeface="TimesNewRomanPSMT" charset="0"/>
              </a:rPr>
              <a:t> </a:t>
            </a:r>
            <a:r>
              <a:rPr lang="en-US" sz="2400" b="0" i="0" kern="1200" dirty="0" smtClean="0">
                <a:solidFill>
                  <a:srgbClr val="FFFF00"/>
                </a:solidFill>
                <a:latin typeface="TimesNewRomanPSMT" charset="0"/>
              </a:rPr>
              <a:t> </a:t>
            </a:r>
          </a:p>
        </p:txBody>
      </p:sp>
      <p:pic>
        <p:nvPicPr>
          <p:cNvPr id="2" name="Изображение 1" descr="Снимок экрана 2015-03-21 в 0.31.49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888331" y="1411287"/>
            <a:ext cx="5994400" cy="3225800"/>
          </a:xfrm>
          <a:prstGeom prst="rect">
            <a:avLst/>
          </a:prstGeom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Изображение 1" descr="Снимок экрана 2015-03-21 в 0.30.23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964531" y="1030287"/>
            <a:ext cx="5791199" cy="3738563"/>
          </a:xfrm>
          <a:prstGeom prst="rect">
            <a:avLst/>
          </a:prstGeom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70" name="WordArt 6"/>
          <p:cNvSpPr>
            <a:spLocks noChangeArrowheads="1" noChangeShapeType="1" noTextEdit="1"/>
          </p:cNvSpPr>
          <p:nvPr/>
        </p:nvSpPr>
        <p:spPr bwMode="auto">
          <a:xfrm>
            <a:off x="2885704" y="5467648"/>
            <a:ext cx="4439933" cy="22200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endParaRPr lang="ru-RU" sz="4000" b="1" i="1" kern="10">
              <a:ln w="9525">
                <a:solidFill>
                  <a:srgbClr val="000000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4D0808"/>
                  </a:gs>
                  <a:gs pos="14999">
                    <a:srgbClr val="FF0300"/>
                  </a:gs>
                  <a:gs pos="27499">
                    <a:srgbClr val="FF7A00"/>
                  </a:gs>
                  <a:gs pos="50000">
                    <a:srgbClr val="FFF200"/>
                  </a:gs>
                  <a:gs pos="72501">
                    <a:srgbClr val="FF7A00"/>
                  </a:gs>
                  <a:gs pos="85001">
                    <a:srgbClr val="FF0300"/>
                  </a:gs>
                  <a:gs pos="100000">
                    <a:srgbClr val="4D0808"/>
                  </a:gs>
                </a:gsLst>
                <a:lin ang="5400000" scaled="1"/>
              </a:gradFill>
              <a:latin typeface="Times New Roman"/>
              <a:cs typeface="Times New Roman"/>
            </a:endParaRPr>
          </a:p>
        </p:txBody>
      </p:sp>
      <p:pic>
        <p:nvPicPr>
          <p:cNvPr id="33795" name="Picture 5" descr="http://tritroichki.narod.ru/smiles/emo11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3759" y="270008"/>
            <a:ext cx="2354127" cy="20250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6" name="Picture 7" descr="http://tritroichki.narod.ru/smiles/emo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69160" y="3982608"/>
            <a:ext cx="2581945" cy="21600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7" name="Picture 9" descr="http://tritroichki.narod.ru/smiles/emo7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378923" y="3780103"/>
            <a:ext cx="2885703" cy="2295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8" name="Picture 7" descr="C:\Documents and Settings\zhurilo.TERMSCHOOL.000\Local Settings\Temporary Internet Files\Content.IE5\F18612XS\MCj04280650000[1].wm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151105" y="337510"/>
            <a:ext cx="2980206" cy="18900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9" name="Picture 12" descr="C:\Documents and Settings\zhurilo.TERMSCHOOL.000\Local Settings\Temporary Internet Files\Content.IE5\KXG8RDE0\MCj04281230000[1].wmf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79698" y="3307590"/>
            <a:ext cx="2246123" cy="21600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2202248" y="1620044"/>
            <a:ext cx="6075164" cy="28007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8800">
                <a:solidFill>
                  <a:srgbClr val="009900"/>
                </a:solidFill>
                <a:latin typeface="Monotype Corsiva" pitchFamily="66" charset="0"/>
              </a:rPr>
              <a:t>Благодарю </a:t>
            </a:r>
          </a:p>
          <a:p>
            <a:r>
              <a:rPr lang="ru-RU" sz="8800">
                <a:solidFill>
                  <a:srgbClr val="009900"/>
                </a:solidFill>
                <a:latin typeface="Monotype Corsiva" pitchFamily="66" charset="0"/>
              </a:rPr>
              <a:t>за урок!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1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7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9" dur="2000"/>
                                        <p:tgtEl>
                                          <p:spTgt spid="337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2" dur="2000"/>
                                        <p:tgtEl>
                                          <p:spTgt spid="337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337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337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1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470" grpId="0" animBg="1"/>
      <p:bldP spid="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4" descr="3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-324009" y="-216006"/>
            <a:ext cx="10368281" cy="6912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6" name="AutoShape 7"/>
          <p:cNvSpPr>
            <a:spLocks noChangeArrowheads="1"/>
          </p:cNvSpPr>
          <p:nvPr/>
        </p:nvSpPr>
        <p:spPr bwMode="auto">
          <a:xfrm>
            <a:off x="5184141" y="5040136"/>
            <a:ext cx="3159085" cy="1224033"/>
          </a:xfrm>
          <a:prstGeom prst="wedgeRoundRectCallout">
            <a:avLst>
              <a:gd name="adj1" fmla="val 56250"/>
              <a:gd name="adj2" fmla="val -84069"/>
              <a:gd name="adj3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endParaRPr lang="ru-RU" altLang="ru-RU"/>
          </a:p>
        </p:txBody>
      </p:sp>
      <p:sp>
        <p:nvSpPr>
          <p:cNvPr id="8197" name="Text Box 8"/>
          <p:cNvSpPr txBox="1">
            <a:spLocks noChangeArrowheads="1"/>
          </p:cNvSpPr>
          <p:nvPr/>
        </p:nvSpPr>
        <p:spPr bwMode="auto">
          <a:xfrm>
            <a:off x="4976574" y="4996992"/>
            <a:ext cx="2997081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2400" b="1" dirty="0"/>
              <a:t>Сосчитай сколько рыб я </a:t>
            </a:r>
            <a:r>
              <a:rPr lang="ru-RU" altLang="ru-RU" sz="2400" b="1" dirty="0" smtClean="0"/>
              <a:t>поймала </a:t>
            </a:r>
            <a:r>
              <a:rPr lang="ru-RU" altLang="ru-RU" sz="2400" b="1" dirty="0"/>
              <a:t>для ухи?</a:t>
            </a:r>
          </a:p>
        </p:txBody>
      </p:sp>
      <p:sp>
        <p:nvSpPr>
          <p:cNvPr id="8198" name="AutoShape 9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7614206" y="4320117"/>
            <a:ext cx="2106057" cy="2160058"/>
          </a:xfrm>
          <a:prstGeom prst="actionButtonBlank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 altLang="ru-RU"/>
          </a:p>
        </p:txBody>
      </p:sp>
      <p:sp>
        <p:nvSpPr>
          <p:cNvPr id="8199" name="AutoShape 10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7776210" y="4464121"/>
            <a:ext cx="2106057" cy="2160058"/>
          </a:xfrm>
          <a:prstGeom prst="actionButtonBlank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 altLang="ru-RU"/>
          </a:p>
        </p:txBody>
      </p:sp>
      <p:grpSp>
        <p:nvGrpSpPr>
          <p:cNvPr id="2" name="Group 28"/>
          <p:cNvGrpSpPr>
            <a:grpSpLocks/>
          </p:cNvGrpSpPr>
          <p:nvPr/>
        </p:nvGrpSpPr>
        <p:grpSpPr bwMode="auto">
          <a:xfrm>
            <a:off x="3078083" y="4032109"/>
            <a:ext cx="1863050" cy="1378538"/>
            <a:chOff x="1824" y="2688"/>
            <a:chExt cx="1104" cy="919"/>
          </a:xfrm>
        </p:grpSpPr>
        <p:pic>
          <p:nvPicPr>
            <p:cNvPr id="8213" name="Picture 18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1872" y="3024"/>
              <a:ext cx="1056" cy="5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8214" name="Text Box 19"/>
            <p:cNvSpPr txBox="1">
              <a:spLocks noChangeArrowheads="1"/>
            </p:cNvSpPr>
            <p:nvPr/>
          </p:nvSpPr>
          <p:spPr bwMode="auto">
            <a:xfrm>
              <a:off x="1824" y="2688"/>
              <a:ext cx="480" cy="3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altLang="ru-RU" sz="3200" b="1">
                  <a:solidFill>
                    <a:schemeClr val="bg1"/>
                  </a:solidFill>
                </a:rPr>
                <a:t>17</a:t>
              </a:r>
            </a:p>
          </p:txBody>
        </p:sp>
      </p:grpSp>
      <p:grpSp>
        <p:nvGrpSpPr>
          <p:cNvPr id="3" name="Group 27"/>
          <p:cNvGrpSpPr>
            <a:grpSpLocks/>
          </p:cNvGrpSpPr>
          <p:nvPr/>
        </p:nvGrpSpPr>
        <p:grpSpPr bwMode="auto">
          <a:xfrm>
            <a:off x="3483094" y="2808077"/>
            <a:ext cx="2187059" cy="1053028"/>
            <a:chOff x="2064" y="1872"/>
            <a:chExt cx="1296" cy="702"/>
          </a:xfrm>
        </p:grpSpPr>
        <p:pic>
          <p:nvPicPr>
            <p:cNvPr id="8211" name="Picture 17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 rot="-2069320">
              <a:off x="2160" y="2016"/>
              <a:ext cx="1200" cy="5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8212" name="Text Box 20"/>
            <p:cNvSpPr txBox="1">
              <a:spLocks noChangeArrowheads="1"/>
            </p:cNvSpPr>
            <p:nvPr/>
          </p:nvSpPr>
          <p:spPr bwMode="auto">
            <a:xfrm>
              <a:off x="2064" y="1872"/>
              <a:ext cx="480" cy="3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altLang="ru-RU" sz="3200" b="1">
                  <a:solidFill>
                    <a:schemeClr val="bg1"/>
                  </a:solidFill>
                </a:rPr>
                <a:t>15</a:t>
              </a:r>
            </a:p>
          </p:txBody>
        </p:sp>
      </p:grpSp>
      <p:grpSp>
        <p:nvGrpSpPr>
          <p:cNvPr id="4" name="Group 29"/>
          <p:cNvGrpSpPr>
            <a:grpSpLocks/>
          </p:cNvGrpSpPr>
          <p:nvPr/>
        </p:nvGrpSpPr>
        <p:grpSpPr bwMode="auto">
          <a:xfrm>
            <a:off x="5751156" y="3456094"/>
            <a:ext cx="1626794" cy="1258534"/>
            <a:chOff x="3408" y="2304"/>
            <a:chExt cx="964" cy="839"/>
          </a:xfrm>
        </p:grpSpPr>
        <p:pic>
          <p:nvPicPr>
            <p:cNvPr id="8209" name="Picture 16"/>
            <p:cNvPicPr>
              <a:picLocks noChangeAspect="1" noChangeArrowheads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3408" y="2784"/>
              <a:ext cx="964" cy="35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8210" name="Text Box 21"/>
            <p:cNvSpPr txBox="1">
              <a:spLocks noChangeArrowheads="1"/>
            </p:cNvSpPr>
            <p:nvPr/>
          </p:nvSpPr>
          <p:spPr bwMode="auto">
            <a:xfrm>
              <a:off x="3552" y="2304"/>
              <a:ext cx="480" cy="3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altLang="ru-RU" sz="3200" b="1">
                  <a:solidFill>
                    <a:schemeClr val="bg1"/>
                  </a:solidFill>
                </a:rPr>
                <a:t>16</a:t>
              </a:r>
            </a:p>
          </p:txBody>
        </p:sp>
      </p:grpSp>
      <p:grpSp>
        <p:nvGrpSpPr>
          <p:cNvPr id="5" name="Group 22"/>
          <p:cNvGrpSpPr>
            <a:grpSpLocks/>
          </p:cNvGrpSpPr>
          <p:nvPr/>
        </p:nvGrpSpPr>
        <p:grpSpPr bwMode="auto">
          <a:xfrm>
            <a:off x="3159085" y="-144004"/>
            <a:ext cx="2835077" cy="2184059"/>
            <a:chOff x="4080" y="96"/>
            <a:chExt cx="1680" cy="1456"/>
          </a:xfrm>
        </p:grpSpPr>
        <p:grpSp>
          <p:nvGrpSpPr>
            <p:cNvPr id="6" name="Group 23"/>
            <p:cNvGrpSpPr>
              <a:grpSpLocks/>
            </p:cNvGrpSpPr>
            <p:nvPr/>
          </p:nvGrpSpPr>
          <p:grpSpPr bwMode="auto">
            <a:xfrm>
              <a:off x="4080" y="96"/>
              <a:ext cx="1680" cy="1456"/>
              <a:chOff x="4080" y="96"/>
              <a:chExt cx="1680" cy="1456"/>
            </a:xfrm>
          </p:grpSpPr>
          <p:pic>
            <p:nvPicPr>
              <p:cNvPr id="8207" name="Picture 24" descr="17bbf138aa3cf86a3dcc93d0b975cbfc"/>
              <p:cNvPicPr>
                <a:picLocks noChangeAspect="1" noChangeArrowheads="1" noCrop="1"/>
              </p:cNvPicPr>
              <p:nvPr/>
            </p:nvPicPr>
            <p:blipFill>
              <a:blip r:embed="rId8"/>
              <a:srcRect/>
              <a:stretch>
                <a:fillRect/>
              </a:stretch>
            </p:blipFill>
            <p:spPr bwMode="auto">
              <a:xfrm>
                <a:off x="4080" y="96"/>
                <a:ext cx="1680" cy="14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8208" name="Text Box 25"/>
              <p:cNvSpPr txBox="1">
                <a:spLocks noChangeArrowheads="1"/>
              </p:cNvSpPr>
              <p:nvPr/>
            </p:nvSpPr>
            <p:spPr bwMode="auto">
              <a:xfrm>
                <a:off x="4608" y="576"/>
                <a:ext cx="624" cy="431"/>
              </a:xfrm>
              <a:prstGeom prst="rect">
                <a:avLst/>
              </a:prstGeom>
              <a:solidFill>
                <a:srgbClr val="FFFF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endParaRPr lang="ru-RU" altLang="ru-RU" sz="3600"/>
              </a:p>
            </p:txBody>
          </p:sp>
        </p:grpSp>
        <p:sp>
          <p:nvSpPr>
            <p:cNvPr id="8206" name="WordArt 26"/>
            <p:cNvSpPr>
              <a:spLocks noChangeArrowheads="1" noChangeShapeType="1" noTextEdit="1"/>
            </p:cNvSpPr>
            <p:nvPr/>
          </p:nvSpPr>
          <p:spPr bwMode="auto">
            <a:xfrm>
              <a:off x="4656" y="624"/>
              <a:ext cx="528" cy="330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r>
                <a:rPr lang="ru-RU" sz="3600" b="1" kern="10">
                  <a:ln w="9525">
                    <a:noFill/>
                    <a:round/>
                    <a:headEnd/>
                    <a:tailEnd/>
                  </a:ln>
                  <a:solidFill>
                    <a:srgbClr val="000000"/>
                  </a:solidFill>
                  <a:effectLst>
                    <a:outerShdw dist="45791" dir="2021404" algn="ctr" rotWithShape="0">
                      <a:srgbClr val="B2B2B2">
                        <a:alpha val="79999"/>
                      </a:srgbClr>
                    </a:outerShdw>
                  </a:effectLst>
                  <a:latin typeface="Times New Roman"/>
                  <a:cs typeface="Times New Roman"/>
                </a:rPr>
                <a:t>8+7</a:t>
              </a:r>
            </a:p>
          </p:txBody>
        </p:sp>
      </p:grpSp>
      <p:sp>
        <p:nvSpPr>
          <p:cNvPr id="8204" name="AutoShape 31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0" y="5616151"/>
            <a:ext cx="810022" cy="612017"/>
          </a:xfrm>
          <a:prstGeom prst="actionButtonForwardNext">
            <a:avLst/>
          </a:prstGeom>
          <a:solidFill>
            <a:srgbClr val="99CCFF"/>
          </a:solidFill>
          <a:ln w="31750">
            <a:solidFill>
              <a:srgbClr val="0000FF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 altLang="ru-RU"/>
          </a:p>
        </p:txBody>
      </p:sp>
      <p:pic>
        <p:nvPicPr>
          <p:cNvPr id="8216" name="Picture 24" descr="http://alamandi-club.com/upload/video/thumbs/medium/2012/05/20/gusi-lebedi1337513925-4fb8d7c586404.jpg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7965258" y="2343051"/>
            <a:ext cx="2212403" cy="17595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Правильно!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 nodeType="clickPar">
                      <p:stCondLst>
                        <p:cond delay="0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Будь внимательнее!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 nodeType="clickPar">
                      <p:stCondLst>
                        <p:cond delay="0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Будь внимательнее!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-324009" y="-279008"/>
            <a:ext cx="10368281" cy="7038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 7"/>
          <p:cNvGrpSpPr>
            <a:grpSpLocks/>
          </p:cNvGrpSpPr>
          <p:nvPr/>
        </p:nvGrpSpPr>
        <p:grpSpPr bwMode="auto">
          <a:xfrm>
            <a:off x="7128193" y="-144004"/>
            <a:ext cx="2835077" cy="2184059"/>
            <a:chOff x="4080" y="96"/>
            <a:chExt cx="1680" cy="1456"/>
          </a:xfrm>
        </p:grpSpPr>
        <p:grpSp>
          <p:nvGrpSpPr>
            <p:cNvPr id="3" name="Group 8"/>
            <p:cNvGrpSpPr>
              <a:grpSpLocks/>
            </p:cNvGrpSpPr>
            <p:nvPr/>
          </p:nvGrpSpPr>
          <p:grpSpPr bwMode="auto">
            <a:xfrm>
              <a:off x="4080" y="96"/>
              <a:ext cx="1680" cy="1456"/>
              <a:chOff x="4080" y="96"/>
              <a:chExt cx="1680" cy="1456"/>
            </a:xfrm>
          </p:grpSpPr>
          <p:pic>
            <p:nvPicPr>
              <p:cNvPr id="9235" name="Picture 9" descr="17bbf138aa3cf86a3dcc93d0b975cbfc"/>
              <p:cNvPicPr>
                <a:picLocks noChangeAspect="1" noChangeArrowheads="1" noCrop="1"/>
              </p:cNvPicPr>
              <p:nvPr/>
            </p:nvPicPr>
            <p:blipFill>
              <a:blip r:embed="rId5"/>
              <a:srcRect/>
              <a:stretch>
                <a:fillRect/>
              </a:stretch>
            </p:blipFill>
            <p:spPr bwMode="auto">
              <a:xfrm>
                <a:off x="4080" y="96"/>
                <a:ext cx="1680" cy="14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9236" name="Text Box 10"/>
              <p:cNvSpPr txBox="1">
                <a:spLocks noChangeArrowheads="1"/>
              </p:cNvSpPr>
              <p:nvPr/>
            </p:nvSpPr>
            <p:spPr bwMode="auto">
              <a:xfrm>
                <a:off x="4608" y="576"/>
                <a:ext cx="624" cy="431"/>
              </a:xfrm>
              <a:prstGeom prst="rect">
                <a:avLst/>
              </a:prstGeom>
              <a:solidFill>
                <a:srgbClr val="FFFF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endParaRPr lang="ru-RU" altLang="ru-RU" sz="3600"/>
              </a:p>
            </p:txBody>
          </p:sp>
        </p:grpSp>
        <p:sp>
          <p:nvSpPr>
            <p:cNvPr id="9234" name="WordArt 11"/>
            <p:cNvSpPr>
              <a:spLocks noChangeArrowheads="1" noChangeShapeType="1" noTextEdit="1"/>
            </p:cNvSpPr>
            <p:nvPr/>
          </p:nvSpPr>
          <p:spPr bwMode="auto">
            <a:xfrm>
              <a:off x="4656" y="624"/>
              <a:ext cx="528" cy="330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r>
                <a:rPr lang="ru-RU" sz="3600" b="1" kern="10">
                  <a:ln w="9525">
                    <a:noFill/>
                    <a:round/>
                    <a:headEnd/>
                    <a:tailEnd/>
                  </a:ln>
                  <a:solidFill>
                    <a:srgbClr val="000000"/>
                  </a:solidFill>
                  <a:effectLst>
                    <a:outerShdw dist="45791" dir="2021404" algn="ctr" rotWithShape="0">
                      <a:srgbClr val="B2B2B2">
                        <a:alpha val="79999"/>
                      </a:srgbClr>
                    </a:outerShdw>
                  </a:effectLst>
                  <a:latin typeface="Times New Roman"/>
                  <a:cs typeface="Times New Roman"/>
                </a:rPr>
                <a:t>6+5</a:t>
              </a:r>
            </a:p>
          </p:txBody>
        </p:sp>
      </p:grpSp>
      <p:sp>
        <p:nvSpPr>
          <p:cNvPr id="9221" name="AutoShape 14"/>
          <p:cNvSpPr>
            <a:spLocks noChangeArrowheads="1"/>
          </p:cNvSpPr>
          <p:nvPr/>
        </p:nvSpPr>
        <p:spPr bwMode="auto">
          <a:xfrm>
            <a:off x="2511068" y="4392119"/>
            <a:ext cx="3645099" cy="864023"/>
          </a:xfrm>
          <a:prstGeom prst="wedgeRoundRectCallout">
            <a:avLst>
              <a:gd name="adj1" fmla="val 85278"/>
              <a:gd name="adj2" fmla="val 119444"/>
              <a:gd name="adj3" fmla="val 16667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endParaRPr lang="ru-RU" altLang="ru-RU"/>
          </a:p>
        </p:txBody>
      </p:sp>
      <p:sp>
        <p:nvSpPr>
          <p:cNvPr id="9222" name="Text Box 15"/>
          <p:cNvSpPr txBox="1">
            <a:spLocks noChangeArrowheads="1"/>
          </p:cNvSpPr>
          <p:nvPr/>
        </p:nvSpPr>
        <p:spPr bwMode="auto">
          <a:xfrm>
            <a:off x="2673072" y="4536123"/>
            <a:ext cx="3726101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2400" b="1" dirty="0"/>
              <a:t>Сколько бабочек я </a:t>
            </a:r>
            <a:r>
              <a:rPr lang="ru-RU" altLang="ru-RU" sz="2400" b="1" dirty="0" smtClean="0"/>
              <a:t>поймала </a:t>
            </a:r>
            <a:r>
              <a:rPr lang="ru-RU" altLang="ru-RU" sz="2400" b="1" dirty="0"/>
              <a:t>на поляне?</a:t>
            </a:r>
          </a:p>
          <a:p>
            <a:pPr>
              <a:spcBef>
                <a:spcPct val="50000"/>
              </a:spcBef>
            </a:pPr>
            <a:endParaRPr lang="ru-RU" altLang="ru-RU" sz="2400" dirty="0"/>
          </a:p>
        </p:txBody>
      </p:sp>
      <p:grpSp>
        <p:nvGrpSpPr>
          <p:cNvPr id="4" name="Group 19"/>
          <p:cNvGrpSpPr>
            <a:grpSpLocks/>
          </p:cNvGrpSpPr>
          <p:nvPr/>
        </p:nvGrpSpPr>
        <p:grpSpPr bwMode="auto">
          <a:xfrm>
            <a:off x="972026" y="2016054"/>
            <a:ext cx="2835077" cy="2466067"/>
            <a:chOff x="576" y="1344"/>
            <a:chExt cx="1680" cy="1644"/>
          </a:xfrm>
        </p:grpSpPr>
        <p:pic>
          <p:nvPicPr>
            <p:cNvPr id="9231" name="Picture 13" descr="D:\анимашки\анимашки\насекомые\borb40.gif"/>
            <p:cNvPicPr>
              <a:picLocks noChangeAspect="1" noChangeArrowheads="1" noCrop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 rot="-1121670">
              <a:off x="576" y="1728"/>
              <a:ext cx="1680" cy="12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9232" name="Text Box 16"/>
            <p:cNvSpPr txBox="1">
              <a:spLocks noChangeArrowheads="1"/>
            </p:cNvSpPr>
            <p:nvPr/>
          </p:nvSpPr>
          <p:spPr bwMode="auto">
            <a:xfrm>
              <a:off x="816" y="1344"/>
              <a:ext cx="864" cy="4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altLang="ru-RU" sz="3600" b="1"/>
                <a:t>11</a:t>
              </a:r>
            </a:p>
          </p:txBody>
        </p:sp>
      </p:grpSp>
      <p:grpSp>
        <p:nvGrpSpPr>
          <p:cNvPr id="5" name="Group 20"/>
          <p:cNvGrpSpPr>
            <a:grpSpLocks/>
          </p:cNvGrpSpPr>
          <p:nvPr/>
        </p:nvGrpSpPr>
        <p:grpSpPr bwMode="auto">
          <a:xfrm>
            <a:off x="3645098" y="504014"/>
            <a:ext cx="2835077" cy="2088056"/>
            <a:chOff x="2160" y="336"/>
            <a:chExt cx="1680" cy="1392"/>
          </a:xfrm>
        </p:grpSpPr>
        <p:pic>
          <p:nvPicPr>
            <p:cNvPr id="9229" name="Picture 5" descr="6570c6140f08735af083e98af76bfd1c"/>
            <p:cNvPicPr>
              <a:picLocks noChangeAspect="1" noChangeArrowheads="1" noCrop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 rot="2985430">
              <a:off x="1984" y="512"/>
              <a:ext cx="1392" cy="10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9230" name="Text Box 17"/>
            <p:cNvSpPr txBox="1">
              <a:spLocks noChangeArrowheads="1"/>
            </p:cNvSpPr>
            <p:nvPr/>
          </p:nvSpPr>
          <p:spPr bwMode="auto">
            <a:xfrm>
              <a:off x="2976" y="384"/>
              <a:ext cx="864" cy="4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altLang="ru-RU" sz="3600" b="1"/>
                <a:t>12</a:t>
              </a:r>
            </a:p>
          </p:txBody>
        </p:sp>
      </p:grpSp>
      <p:grpSp>
        <p:nvGrpSpPr>
          <p:cNvPr id="6" name="Group 21"/>
          <p:cNvGrpSpPr>
            <a:grpSpLocks/>
          </p:cNvGrpSpPr>
          <p:nvPr/>
        </p:nvGrpSpPr>
        <p:grpSpPr bwMode="auto">
          <a:xfrm>
            <a:off x="6561177" y="2232060"/>
            <a:ext cx="2349064" cy="2178059"/>
            <a:chOff x="3888" y="1488"/>
            <a:chExt cx="1392" cy="1452"/>
          </a:xfrm>
        </p:grpSpPr>
        <p:pic>
          <p:nvPicPr>
            <p:cNvPr id="9227" name="Picture 6" descr="14c7f58b5d6aa67c34404a95162d812c"/>
            <p:cNvPicPr>
              <a:picLocks noChangeAspect="1" noChangeArrowheads="1" noCrop="1"/>
            </p:cNvPicPr>
            <p:nvPr/>
          </p:nvPicPr>
          <p:blipFill>
            <a:blip r:embed="rId8"/>
            <a:srcRect/>
            <a:stretch>
              <a:fillRect/>
            </a:stretch>
          </p:blipFill>
          <p:spPr bwMode="auto">
            <a:xfrm rot="1455276">
              <a:off x="3888" y="2016"/>
              <a:ext cx="1392" cy="9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9228" name="Text Box 18"/>
            <p:cNvSpPr txBox="1">
              <a:spLocks noChangeArrowheads="1"/>
            </p:cNvSpPr>
            <p:nvPr/>
          </p:nvSpPr>
          <p:spPr bwMode="auto">
            <a:xfrm>
              <a:off x="4416" y="1488"/>
              <a:ext cx="864" cy="4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altLang="ru-RU" sz="3600" b="1"/>
                <a:t>13</a:t>
              </a:r>
            </a:p>
          </p:txBody>
        </p:sp>
      </p:grpSp>
      <p:sp>
        <p:nvSpPr>
          <p:cNvPr id="9226" name="AutoShape 23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0" y="5616151"/>
            <a:ext cx="810022" cy="612017"/>
          </a:xfrm>
          <a:prstGeom prst="actionButtonForwardNext">
            <a:avLst/>
          </a:prstGeom>
          <a:solidFill>
            <a:srgbClr val="99CCFF"/>
          </a:solidFill>
          <a:ln w="31750">
            <a:solidFill>
              <a:srgbClr val="0000FF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 altLang="ru-RU"/>
          </a:p>
        </p:txBody>
      </p:sp>
      <p:pic>
        <p:nvPicPr>
          <p:cNvPr id="21" name="Picture 24" descr="http://alamandi-club.com/upload/video/thumbs/medium/2012/05/20/gusi-lebedi1337513925-4fb8d7c586404.jpg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7771188" y="4378634"/>
            <a:ext cx="2212403" cy="17595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Правильно!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 nodeType="clickPar">
                      <p:stCondLst>
                        <p:cond delay="0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Будь внимательнее!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 nodeType="clickPar">
                      <p:stCondLst>
                        <p:cond delay="0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Будь внимательнее!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-216006"/>
            <a:ext cx="10368281" cy="6912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 11"/>
          <p:cNvGrpSpPr>
            <a:grpSpLocks/>
          </p:cNvGrpSpPr>
          <p:nvPr/>
        </p:nvGrpSpPr>
        <p:grpSpPr bwMode="auto">
          <a:xfrm>
            <a:off x="5994162" y="2232060"/>
            <a:ext cx="1255534" cy="1512041"/>
            <a:chOff x="423" y="2617"/>
            <a:chExt cx="1809" cy="1627"/>
          </a:xfrm>
        </p:grpSpPr>
        <p:grpSp>
          <p:nvGrpSpPr>
            <p:cNvPr id="3" name="Group 12"/>
            <p:cNvGrpSpPr>
              <a:grpSpLocks/>
            </p:cNvGrpSpPr>
            <p:nvPr/>
          </p:nvGrpSpPr>
          <p:grpSpPr bwMode="auto">
            <a:xfrm>
              <a:off x="423" y="2617"/>
              <a:ext cx="1794" cy="1536"/>
              <a:chOff x="503" y="1425"/>
              <a:chExt cx="2250" cy="1784"/>
            </a:xfrm>
          </p:grpSpPr>
          <p:sp>
            <p:nvSpPr>
              <p:cNvPr id="15506" name="Freeform 13" descr="Циновка"/>
              <p:cNvSpPr>
                <a:spLocks/>
              </p:cNvSpPr>
              <p:nvPr/>
            </p:nvSpPr>
            <p:spPr bwMode="auto">
              <a:xfrm>
                <a:off x="536" y="2160"/>
                <a:ext cx="2192" cy="1049"/>
              </a:xfrm>
              <a:custGeom>
                <a:avLst/>
                <a:gdLst>
                  <a:gd name="T0" fmla="*/ 0 w 2192"/>
                  <a:gd name="T1" fmla="*/ 0 h 1049"/>
                  <a:gd name="T2" fmla="*/ 120 w 2192"/>
                  <a:gd name="T3" fmla="*/ 568 h 1049"/>
                  <a:gd name="T4" fmla="*/ 376 w 2192"/>
                  <a:gd name="T5" fmla="*/ 840 h 1049"/>
                  <a:gd name="T6" fmla="*/ 752 w 2192"/>
                  <a:gd name="T7" fmla="*/ 1016 h 1049"/>
                  <a:gd name="T8" fmla="*/ 1184 w 2192"/>
                  <a:gd name="T9" fmla="*/ 1040 h 1049"/>
                  <a:gd name="T10" fmla="*/ 1592 w 2192"/>
                  <a:gd name="T11" fmla="*/ 960 h 1049"/>
                  <a:gd name="T12" fmla="*/ 1920 w 2192"/>
                  <a:gd name="T13" fmla="*/ 752 h 1049"/>
                  <a:gd name="T14" fmla="*/ 2152 w 2192"/>
                  <a:gd name="T15" fmla="*/ 296 h 1049"/>
                  <a:gd name="T16" fmla="*/ 2160 w 2192"/>
                  <a:gd name="T17" fmla="*/ 0 h 1049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192"/>
                  <a:gd name="T28" fmla="*/ 0 h 1049"/>
                  <a:gd name="T29" fmla="*/ 2192 w 2192"/>
                  <a:gd name="T30" fmla="*/ 1049 h 1049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192" h="1049">
                    <a:moveTo>
                      <a:pt x="0" y="0"/>
                    </a:moveTo>
                    <a:cubicBezTo>
                      <a:pt x="28" y="214"/>
                      <a:pt x="57" y="428"/>
                      <a:pt x="120" y="568"/>
                    </a:cubicBezTo>
                    <a:cubicBezTo>
                      <a:pt x="183" y="708"/>
                      <a:pt x="271" y="765"/>
                      <a:pt x="376" y="840"/>
                    </a:cubicBezTo>
                    <a:cubicBezTo>
                      <a:pt x="481" y="915"/>
                      <a:pt x="617" y="983"/>
                      <a:pt x="752" y="1016"/>
                    </a:cubicBezTo>
                    <a:cubicBezTo>
                      <a:pt x="887" y="1049"/>
                      <a:pt x="1044" y="1049"/>
                      <a:pt x="1184" y="1040"/>
                    </a:cubicBezTo>
                    <a:cubicBezTo>
                      <a:pt x="1324" y="1031"/>
                      <a:pt x="1469" y="1008"/>
                      <a:pt x="1592" y="960"/>
                    </a:cubicBezTo>
                    <a:cubicBezTo>
                      <a:pt x="1715" y="912"/>
                      <a:pt x="1827" y="863"/>
                      <a:pt x="1920" y="752"/>
                    </a:cubicBezTo>
                    <a:cubicBezTo>
                      <a:pt x="2013" y="641"/>
                      <a:pt x="2112" y="421"/>
                      <a:pt x="2152" y="296"/>
                    </a:cubicBezTo>
                    <a:cubicBezTo>
                      <a:pt x="2192" y="171"/>
                      <a:pt x="2176" y="85"/>
                      <a:pt x="2160" y="0"/>
                    </a:cubicBezTo>
                  </a:path>
                </a:pathLst>
              </a:custGeom>
              <a:blipFill dpi="0" rotWithShape="1">
                <a:blip r:embed="rId5"/>
                <a:srcRect/>
                <a:tile tx="0" ty="0" sx="100000" sy="100000" flip="none" algn="tl"/>
              </a:blip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5507" name="Freeform 14" descr="Папирус"/>
              <p:cNvSpPr>
                <a:spLocks/>
              </p:cNvSpPr>
              <p:nvPr/>
            </p:nvSpPr>
            <p:spPr bwMode="auto">
              <a:xfrm>
                <a:off x="521" y="1929"/>
                <a:ext cx="2232" cy="463"/>
              </a:xfrm>
              <a:custGeom>
                <a:avLst/>
                <a:gdLst>
                  <a:gd name="T0" fmla="*/ 15 w 2232"/>
                  <a:gd name="T1" fmla="*/ 223 h 463"/>
                  <a:gd name="T2" fmla="*/ 431 w 2232"/>
                  <a:gd name="T3" fmla="*/ 423 h 463"/>
                  <a:gd name="T4" fmla="*/ 1023 w 2232"/>
                  <a:gd name="T5" fmla="*/ 447 h 463"/>
                  <a:gd name="T6" fmla="*/ 1687 w 2232"/>
                  <a:gd name="T7" fmla="*/ 431 h 463"/>
                  <a:gd name="T8" fmla="*/ 2215 w 2232"/>
                  <a:gd name="T9" fmla="*/ 255 h 463"/>
                  <a:gd name="T10" fmla="*/ 1791 w 2232"/>
                  <a:gd name="T11" fmla="*/ 39 h 463"/>
                  <a:gd name="T12" fmla="*/ 1111 w 2232"/>
                  <a:gd name="T13" fmla="*/ 23 h 463"/>
                  <a:gd name="T14" fmla="*/ 343 w 2232"/>
                  <a:gd name="T15" fmla="*/ 55 h 463"/>
                  <a:gd name="T16" fmla="*/ 15 w 2232"/>
                  <a:gd name="T17" fmla="*/ 223 h 463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232"/>
                  <a:gd name="T28" fmla="*/ 0 h 463"/>
                  <a:gd name="T29" fmla="*/ 2232 w 2232"/>
                  <a:gd name="T30" fmla="*/ 463 h 463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232" h="463">
                    <a:moveTo>
                      <a:pt x="15" y="223"/>
                    </a:moveTo>
                    <a:cubicBezTo>
                      <a:pt x="30" y="284"/>
                      <a:pt x="263" y="386"/>
                      <a:pt x="431" y="423"/>
                    </a:cubicBezTo>
                    <a:cubicBezTo>
                      <a:pt x="599" y="460"/>
                      <a:pt x="814" y="446"/>
                      <a:pt x="1023" y="447"/>
                    </a:cubicBezTo>
                    <a:cubicBezTo>
                      <a:pt x="1232" y="448"/>
                      <a:pt x="1488" y="463"/>
                      <a:pt x="1687" y="431"/>
                    </a:cubicBezTo>
                    <a:cubicBezTo>
                      <a:pt x="1886" y="399"/>
                      <a:pt x="2198" y="320"/>
                      <a:pt x="2215" y="255"/>
                    </a:cubicBezTo>
                    <a:cubicBezTo>
                      <a:pt x="2232" y="190"/>
                      <a:pt x="1975" y="78"/>
                      <a:pt x="1791" y="39"/>
                    </a:cubicBezTo>
                    <a:cubicBezTo>
                      <a:pt x="1607" y="0"/>
                      <a:pt x="1352" y="20"/>
                      <a:pt x="1111" y="23"/>
                    </a:cubicBezTo>
                    <a:cubicBezTo>
                      <a:pt x="870" y="26"/>
                      <a:pt x="528" y="23"/>
                      <a:pt x="343" y="55"/>
                    </a:cubicBezTo>
                    <a:cubicBezTo>
                      <a:pt x="158" y="87"/>
                      <a:pt x="0" y="162"/>
                      <a:pt x="15" y="223"/>
                    </a:cubicBezTo>
                    <a:close/>
                  </a:path>
                </a:pathLst>
              </a:custGeom>
              <a:blipFill dpi="0" rotWithShape="1">
                <a:blip r:embed="rId6"/>
                <a:srcRect/>
                <a:tile tx="0" ty="0" sx="100000" sy="100000" flip="none" algn="tl"/>
              </a:blip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4" name="Group 15"/>
              <p:cNvGrpSpPr>
                <a:grpSpLocks/>
              </p:cNvGrpSpPr>
              <p:nvPr/>
            </p:nvGrpSpPr>
            <p:grpSpPr bwMode="auto">
              <a:xfrm>
                <a:off x="503" y="1425"/>
                <a:ext cx="2228" cy="829"/>
                <a:chOff x="503" y="1425"/>
                <a:chExt cx="2228" cy="829"/>
              </a:xfrm>
            </p:grpSpPr>
            <p:sp>
              <p:nvSpPr>
                <p:cNvPr id="15509" name="Freeform 16"/>
                <p:cNvSpPr>
                  <a:spLocks/>
                </p:cNvSpPr>
                <p:nvPr/>
              </p:nvSpPr>
              <p:spPr bwMode="auto">
                <a:xfrm rot="5135648">
                  <a:off x="2397" y="1960"/>
                  <a:ext cx="309" cy="81"/>
                </a:xfrm>
                <a:custGeom>
                  <a:avLst/>
                  <a:gdLst>
                    <a:gd name="T0" fmla="*/ 0 w 408"/>
                    <a:gd name="T1" fmla="*/ 32 h 102"/>
                    <a:gd name="T2" fmla="*/ 11 w 408"/>
                    <a:gd name="T3" fmla="*/ 9 h 102"/>
                    <a:gd name="T4" fmla="*/ 30 w 408"/>
                    <a:gd name="T5" fmla="*/ 2 h 102"/>
                    <a:gd name="T6" fmla="*/ 48 w 408"/>
                    <a:gd name="T7" fmla="*/ 5 h 102"/>
                    <a:gd name="T8" fmla="*/ 70 w 408"/>
                    <a:gd name="T9" fmla="*/ 29 h 102"/>
                    <a:gd name="T10" fmla="*/ 90 w 408"/>
                    <a:gd name="T11" fmla="*/ 25 h 102"/>
                    <a:gd name="T12" fmla="*/ 101 w 408"/>
                    <a:gd name="T13" fmla="*/ 3 h 102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w 408"/>
                    <a:gd name="T22" fmla="*/ 0 h 102"/>
                    <a:gd name="T23" fmla="*/ 408 w 408"/>
                    <a:gd name="T24" fmla="*/ 102 h 102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T21" t="T22" r="T23" b="T24"/>
                  <a:pathLst>
                    <a:path w="408" h="102">
                      <a:moveTo>
                        <a:pt x="0" y="99"/>
                      </a:moveTo>
                      <a:cubicBezTo>
                        <a:pt x="7" y="87"/>
                        <a:pt x="24" y="43"/>
                        <a:pt x="44" y="27"/>
                      </a:cubicBezTo>
                      <a:cubicBezTo>
                        <a:pt x="64" y="11"/>
                        <a:pt x="93" y="5"/>
                        <a:pt x="118" y="3"/>
                      </a:cubicBezTo>
                      <a:cubicBezTo>
                        <a:pt x="143" y="1"/>
                        <a:pt x="165" y="0"/>
                        <a:pt x="192" y="15"/>
                      </a:cubicBezTo>
                      <a:cubicBezTo>
                        <a:pt x="219" y="30"/>
                        <a:pt x="252" y="80"/>
                        <a:pt x="280" y="91"/>
                      </a:cubicBezTo>
                      <a:cubicBezTo>
                        <a:pt x="308" y="102"/>
                        <a:pt x="339" y="92"/>
                        <a:pt x="360" y="79"/>
                      </a:cubicBezTo>
                      <a:cubicBezTo>
                        <a:pt x="381" y="66"/>
                        <a:pt x="398" y="25"/>
                        <a:pt x="408" y="10"/>
                      </a:cubicBezTo>
                    </a:path>
                  </a:pathLst>
                </a:custGeom>
                <a:solidFill>
                  <a:srgbClr val="CC9900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grpSp>
              <p:nvGrpSpPr>
                <p:cNvPr id="5" name="Group 17"/>
                <p:cNvGrpSpPr>
                  <a:grpSpLocks/>
                </p:cNvGrpSpPr>
                <p:nvPr/>
              </p:nvGrpSpPr>
              <p:grpSpPr bwMode="auto">
                <a:xfrm>
                  <a:off x="503" y="1425"/>
                  <a:ext cx="2228" cy="829"/>
                  <a:chOff x="503" y="1425"/>
                  <a:chExt cx="2348" cy="829"/>
                </a:xfrm>
              </p:grpSpPr>
              <p:sp>
                <p:nvSpPr>
                  <p:cNvPr id="15511" name="Freeform 18"/>
                  <p:cNvSpPr>
                    <a:spLocks/>
                  </p:cNvSpPr>
                  <p:nvPr/>
                </p:nvSpPr>
                <p:spPr bwMode="auto">
                  <a:xfrm rot="-1024559">
                    <a:off x="513" y="2038"/>
                    <a:ext cx="323" cy="77"/>
                  </a:xfrm>
                  <a:custGeom>
                    <a:avLst/>
                    <a:gdLst>
                      <a:gd name="T0" fmla="*/ 0 w 408"/>
                      <a:gd name="T1" fmla="*/ 24 h 102"/>
                      <a:gd name="T2" fmla="*/ 13 w 408"/>
                      <a:gd name="T3" fmla="*/ 6 h 102"/>
                      <a:gd name="T4" fmla="*/ 37 w 408"/>
                      <a:gd name="T5" fmla="*/ 2 h 102"/>
                      <a:gd name="T6" fmla="*/ 59 w 408"/>
                      <a:gd name="T7" fmla="*/ 4 h 102"/>
                      <a:gd name="T8" fmla="*/ 87 w 408"/>
                      <a:gd name="T9" fmla="*/ 22 h 102"/>
                      <a:gd name="T10" fmla="*/ 112 w 408"/>
                      <a:gd name="T11" fmla="*/ 20 h 102"/>
                      <a:gd name="T12" fmla="*/ 127 w 408"/>
                      <a:gd name="T13" fmla="*/ 3 h 102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w 408"/>
                      <a:gd name="T22" fmla="*/ 0 h 102"/>
                      <a:gd name="T23" fmla="*/ 408 w 408"/>
                      <a:gd name="T24" fmla="*/ 102 h 102"/>
                    </a:gdLst>
                    <a:ahLst/>
                    <a:cxnLst>
                      <a:cxn ang="T14">
                        <a:pos x="T0" y="T1"/>
                      </a:cxn>
                      <a:cxn ang="T15">
                        <a:pos x="T2" y="T3"/>
                      </a:cxn>
                      <a:cxn ang="T16">
                        <a:pos x="T4" y="T5"/>
                      </a:cxn>
                      <a:cxn ang="T17">
                        <a:pos x="T6" y="T7"/>
                      </a:cxn>
                      <a:cxn ang="T18">
                        <a:pos x="T8" y="T9"/>
                      </a:cxn>
                      <a:cxn ang="T19">
                        <a:pos x="T10" y="T11"/>
                      </a:cxn>
                      <a:cxn ang="T20">
                        <a:pos x="T12" y="T13"/>
                      </a:cxn>
                    </a:cxnLst>
                    <a:rect l="T21" t="T22" r="T23" b="T24"/>
                    <a:pathLst>
                      <a:path w="408" h="102">
                        <a:moveTo>
                          <a:pt x="0" y="99"/>
                        </a:moveTo>
                        <a:cubicBezTo>
                          <a:pt x="7" y="87"/>
                          <a:pt x="24" y="43"/>
                          <a:pt x="44" y="27"/>
                        </a:cubicBezTo>
                        <a:cubicBezTo>
                          <a:pt x="64" y="11"/>
                          <a:pt x="93" y="5"/>
                          <a:pt x="118" y="3"/>
                        </a:cubicBezTo>
                        <a:cubicBezTo>
                          <a:pt x="143" y="1"/>
                          <a:pt x="165" y="0"/>
                          <a:pt x="192" y="15"/>
                        </a:cubicBezTo>
                        <a:cubicBezTo>
                          <a:pt x="219" y="30"/>
                          <a:pt x="252" y="80"/>
                          <a:pt x="280" y="91"/>
                        </a:cubicBezTo>
                        <a:cubicBezTo>
                          <a:pt x="308" y="102"/>
                          <a:pt x="339" y="92"/>
                          <a:pt x="360" y="79"/>
                        </a:cubicBezTo>
                        <a:cubicBezTo>
                          <a:pt x="381" y="66"/>
                          <a:pt x="398" y="25"/>
                          <a:pt x="408" y="10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CC6600"/>
                      </a:gs>
                      <a:gs pos="50000">
                        <a:srgbClr val="996633"/>
                      </a:gs>
                      <a:gs pos="100000">
                        <a:srgbClr val="CC6600"/>
                      </a:gs>
                    </a:gsLst>
                    <a:lin ang="18900000" scaled="1"/>
                  </a:gradFill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5512" name="Freeform 19"/>
                  <p:cNvSpPr>
                    <a:spLocks/>
                  </p:cNvSpPr>
                  <p:nvPr/>
                </p:nvSpPr>
                <p:spPr bwMode="auto">
                  <a:xfrm rot="-1024559">
                    <a:off x="597" y="1933"/>
                    <a:ext cx="317" cy="95"/>
                  </a:xfrm>
                  <a:custGeom>
                    <a:avLst/>
                    <a:gdLst>
                      <a:gd name="T0" fmla="*/ 0 w 400"/>
                      <a:gd name="T1" fmla="*/ 23 h 126"/>
                      <a:gd name="T2" fmla="*/ 15 w 400"/>
                      <a:gd name="T3" fmla="*/ 6 h 126"/>
                      <a:gd name="T4" fmla="*/ 42 w 400"/>
                      <a:gd name="T5" fmla="*/ 0 h 126"/>
                      <a:gd name="T6" fmla="*/ 63 w 400"/>
                      <a:gd name="T7" fmla="*/ 6 h 126"/>
                      <a:gd name="T8" fmla="*/ 88 w 400"/>
                      <a:gd name="T9" fmla="*/ 27 h 126"/>
                      <a:gd name="T10" fmla="*/ 113 w 400"/>
                      <a:gd name="T11" fmla="*/ 26 h 126"/>
                      <a:gd name="T12" fmla="*/ 125 w 400"/>
                      <a:gd name="T13" fmla="*/ 9 h 126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w 400"/>
                      <a:gd name="T22" fmla="*/ 0 h 126"/>
                      <a:gd name="T23" fmla="*/ 400 w 400"/>
                      <a:gd name="T24" fmla="*/ 126 h 126"/>
                    </a:gdLst>
                    <a:ahLst/>
                    <a:cxnLst>
                      <a:cxn ang="T14">
                        <a:pos x="T0" y="T1"/>
                      </a:cxn>
                      <a:cxn ang="T15">
                        <a:pos x="T2" y="T3"/>
                      </a:cxn>
                      <a:cxn ang="T16">
                        <a:pos x="T4" y="T5"/>
                      </a:cxn>
                      <a:cxn ang="T17">
                        <a:pos x="T6" y="T7"/>
                      </a:cxn>
                      <a:cxn ang="T18">
                        <a:pos x="T8" y="T9"/>
                      </a:cxn>
                      <a:cxn ang="T19">
                        <a:pos x="T10" y="T11"/>
                      </a:cxn>
                      <a:cxn ang="T20">
                        <a:pos x="T12" y="T13"/>
                      </a:cxn>
                    </a:cxnLst>
                    <a:rect l="T21" t="T22" r="T23" b="T24"/>
                    <a:pathLst>
                      <a:path w="400" h="126">
                        <a:moveTo>
                          <a:pt x="0" y="97"/>
                        </a:moveTo>
                        <a:cubicBezTo>
                          <a:pt x="8" y="85"/>
                          <a:pt x="26" y="41"/>
                          <a:pt x="48" y="25"/>
                        </a:cubicBezTo>
                        <a:cubicBezTo>
                          <a:pt x="70" y="9"/>
                          <a:pt x="108" y="0"/>
                          <a:pt x="134" y="0"/>
                        </a:cubicBezTo>
                        <a:cubicBezTo>
                          <a:pt x="160" y="0"/>
                          <a:pt x="181" y="4"/>
                          <a:pt x="205" y="23"/>
                        </a:cubicBezTo>
                        <a:cubicBezTo>
                          <a:pt x="230" y="42"/>
                          <a:pt x="255" y="98"/>
                          <a:pt x="281" y="112"/>
                        </a:cubicBezTo>
                        <a:cubicBezTo>
                          <a:pt x="307" y="126"/>
                          <a:pt x="344" y="117"/>
                          <a:pt x="364" y="105"/>
                        </a:cubicBezTo>
                        <a:cubicBezTo>
                          <a:pt x="384" y="93"/>
                          <a:pt x="393" y="51"/>
                          <a:pt x="400" y="37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CC6600"/>
                      </a:gs>
                      <a:gs pos="50000">
                        <a:srgbClr val="996633"/>
                      </a:gs>
                      <a:gs pos="100000">
                        <a:srgbClr val="CC6600"/>
                      </a:gs>
                    </a:gsLst>
                    <a:lin ang="18900000" scaled="1"/>
                  </a:gradFill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5513" name="Freeform 20"/>
                  <p:cNvSpPr>
                    <a:spLocks/>
                  </p:cNvSpPr>
                  <p:nvPr/>
                </p:nvSpPr>
                <p:spPr bwMode="auto">
                  <a:xfrm rot="-590344">
                    <a:off x="672" y="1846"/>
                    <a:ext cx="317" cy="95"/>
                  </a:xfrm>
                  <a:custGeom>
                    <a:avLst/>
                    <a:gdLst>
                      <a:gd name="T0" fmla="*/ 0 w 400"/>
                      <a:gd name="T1" fmla="*/ 23 h 126"/>
                      <a:gd name="T2" fmla="*/ 15 w 400"/>
                      <a:gd name="T3" fmla="*/ 6 h 126"/>
                      <a:gd name="T4" fmla="*/ 42 w 400"/>
                      <a:gd name="T5" fmla="*/ 0 h 126"/>
                      <a:gd name="T6" fmla="*/ 63 w 400"/>
                      <a:gd name="T7" fmla="*/ 6 h 126"/>
                      <a:gd name="T8" fmla="*/ 88 w 400"/>
                      <a:gd name="T9" fmla="*/ 27 h 126"/>
                      <a:gd name="T10" fmla="*/ 113 w 400"/>
                      <a:gd name="T11" fmla="*/ 26 h 126"/>
                      <a:gd name="T12" fmla="*/ 125 w 400"/>
                      <a:gd name="T13" fmla="*/ 9 h 126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w 400"/>
                      <a:gd name="T22" fmla="*/ 0 h 126"/>
                      <a:gd name="T23" fmla="*/ 400 w 400"/>
                      <a:gd name="T24" fmla="*/ 126 h 126"/>
                    </a:gdLst>
                    <a:ahLst/>
                    <a:cxnLst>
                      <a:cxn ang="T14">
                        <a:pos x="T0" y="T1"/>
                      </a:cxn>
                      <a:cxn ang="T15">
                        <a:pos x="T2" y="T3"/>
                      </a:cxn>
                      <a:cxn ang="T16">
                        <a:pos x="T4" y="T5"/>
                      </a:cxn>
                      <a:cxn ang="T17">
                        <a:pos x="T6" y="T7"/>
                      </a:cxn>
                      <a:cxn ang="T18">
                        <a:pos x="T8" y="T9"/>
                      </a:cxn>
                      <a:cxn ang="T19">
                        <a:pos x="T10" y="T11"/>
                      </a:cxn>
                      <a:cxn ang="T20">
                        <a:pos x="T12" y="T13"/>
                      </a:cxn>
                    </a:cxnLst>
                    <a:rect l="T21" t="T22" r="T23" b="T24"/>
                    <a:pathLst>
                      <a:path w="400" h="126">
                        <a:moveTo>
                          <a:pt x="0" y="97"/>
                        </a:moveTo>
                        <a:cubicBezTo>
                          <a:pt x="8" y="85"/>
                          <a:pt x="26" y="41"/>
                          <a:pt x="48" y="25"/>
                        </a:cubicBezTo>
                        <a:cubicBezTo>
                          <a:pt x="70" y="9"/>
                          <a:pt x="108" y="0"/>
                          <a:pt x="134" y="0"/>
                        </a:cubicBezTo>
                        <a:cubicBezTo>
                          <a:pt x="160" y="0"/>
                          <a:pt x="181" y="4"/>
                          <a:pt x="205" y="23"/>
                        </a:cubicBezTo>
                        <a:cubicBezTo>
                          <a:pt x="230" y="42"/>
                          <a:pt x="255" y="98"/>
                          <a:pt x="281" y="112"/>
                        </a:cubicBezTo>
                        <a:cubicBezTo>
                          <a:pt x="307" y="126"/>
                          <a:pt x="344" y="117"/>
                          <a:pt x="364" y="105"/>
                        </a:cubicBezTo>
                        <a:cubicBezTo>
                          <a:pt x="384" y="93"/>
                          <a:pt x="393" y="51"/>
                          <a:pt x="400" y="37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CC6600"/>
                      </a:gs>
                      <a:gs pos="50000">
                        <a:srgbClr val="996633"/>
                      </a:gs>
                      <a:gs pos="100000">
                        <a:srgbClr val="CC6600"/>
                      </a:gs>
                    </a:gsLst>
                    <a:lin ang="18900000" scaled="1"/>
                  </a:gradFill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grpSp>
                <p:nvGrpSpPr>
                  <p:cNvPr id="6" name="Group 21"/>
                  <p:cNvGrpSpPr>
                    <a:grpSpLocks/>
                  </p:cNvGrpSpPr>
                  <p:nvPr/>
                </p:nvGrpSpPr>
                <p:grpSpPr bwMode="auto">
                  <a:xfrm rot="319568">
                    <a:off x="787" y="1646"/>
                    <a:ext cx="523" cy="215"/>
                    <a:chOff x="500" y="1699"/>
                    <a:chExt cx="660" cy="284"/>
                  </a:xfrm>
                </p:grpSpPr>
                <p:sp>
                  <p:nvSpPr>
                    <p:cNvPr id="15534" name="Freeform 22"/>
                    <p:cNvSpPr>
                      <a:spLocks/>
                    </p:cNvSpPr>
                    <p:nvPr/>
                  </p:nvSpPr>
                  <p:spPr bwMode="auto">
                    <a:xfrm>
                      <a:off x="500" y="1881"/>
                      <a:ext cx="408" cy="102"/>
                    </a:xfrm>
                    <a:custGeom>
                      <a:avLst/>
                      <a:gdLst>
                        <a:gd name="T0" fmla="*/ 0 w 408"/>
                        <a:gd name="T1" fmla="*/ 99 h 102"/>
                        <a:gd name="T2" fmla="*/ 44 w 408"/>
                        <a:gd name="T3" fmla="*/ 27 h 102"/>
                        <a:gd name="T4" fmla="*/ 118 w 408"/>
                        <a:gd name="T5" fmla="*/ 3 h 102"/>
                        <a:gd name="T6" fmla="*/ 192 w 408"/>
                        <a:gd name="T7" fmla="*/ 15 h 102"/>
                        <a:gd name="T8" fmla="*/ 280 w 408"/>
                        <a:gd name="T9" fmla="*/ 91 h 102"/>
                        <a:gd name="T10" fmla="*/ 360 w 408"/>
                        <a:gd name="T11" fmla="*/ 79 h 102"/>
                        <a:gd name="T12" fmla="*/ 408 w 408"/>
                        <a:gd name="T13" fmla="*/ 10 h 102"/>
                        <a:gd name="T14" fmla="*/ 0 60000 65536"/>
                        <a:gd name="T15" fmla="*/ 0 60000 65536"/>
                        <a:gd name="T16" fmla="*/ 0 60000 65536"/>
                        <a:gd name="T17" fmla="*/ 0 60000 65536"/>
                        <a:gd name="T18" fmla="*/ 0 60000 65536"/>
                        <a:gd name="T19" fmla="*/ 0 60000 65536"/>
                        <a:gd name="T20" fmla="*/ 0 60000 65536"/>
                        <a:gd name="T21" fmla="*/ 0 w 408"/>
                        <a:gd name="T22" fmla="*/ 0 h 102"/>
                        <a:gd name="T23" fmla="*/ 408 w 408"/>
                        <a:gd name="T24" fmla="*/ 102 h 102"/>
                      </a:gdLst>
                      <a:ahLst/>
                      <a:cxnLst>
                        <a:cxn ang="T14">
                          <a:pos x="T0" y="T1"/>
                        </a:cxn>
                        <a:cxn ang="T15">
                          <a:pos x="T2" y="T3"/>
                        </a:cxn>
                        <a:cxn ang="T16">
                          <a:pos x="T4" y="T5"/>
                        </a:cxn>
                        <a:cxn ang="T17">
                          <a:pos x="T6" y="T7"/>
                        </a:cxn>
                        <a:cxn ang="T18">
                          <a:pos x="T8" y="T9"/>
                        </a:cxn>
                        <a:cxn ang="T19">
                          <a:pos x="T10" y="T11"/>
                        </a:cxn>
                        <a:cxn ang="T20">
                          <a:pos x="T12" y="T13"/>
                        </a:cxn>
                      </a:cxnLst>
                      <a:rect l="T21" t="T22" r="T23" b="T24"/>
                      <a:pathLst>
                        <a:path w="408" h="102">
                          <a:moveTo>
                            <a:pt x="0" y="99"/>
                          </a:moveTo>
                          <a:cubicBezTo>
                            <a:pt x="7" y="87"/>
                            <a:pt x="24" y="43"/>
                            <a:pt x="44" y="27"/>
                          </a:cubicBezTo>
                          <a:cubicBezTo>
                            <a:pt x="64" y="11"/>
                            <a:pt x="93" y="5"/>
                            <a:pt x="118" y="3"/>
                          </a:cubicBezTo>
                          <a:cubicBezTo>
                            <a:pt x="143" y="1"/>
                            <a:pt x="165" y="0"/>
                            <a:pt x="192" y="15"/>
                          </a:cubicBezTo>
                          <a:cubicBezTo>
                            <a:pt x="219" y="30"/>
                            <a:pt x="252" y="80"/>
                            <a:pt x="280" y="91"/>
                          </a:cubicBezTo>
                          <a:cubicBezTo>
                            <a:pt x="308" y="102"/>
                            <a:pt x="339" y="92"/>
                            <a:pt x="360" y="79"/>
                          </a:cubicBezTo>
                          <a:cubicBezTo>
                            <a:pt x="381" y="66"/>
                            <a:pt x="398" y="25"/>
                            <a:pt x="408" y="10"/>
                          </a:cubicBezTo>
                        </a:path>
                      </a:pathLst>
                    </a:custGeom>
                    <a:gradFill rotWithShape="1">
                      <a:gsLst>
                        <a:gs pos="0">
                          <a:srgbClr val="CC6600"/>
                        </a:gs>
                        <a:gs pos="50000">
                          <a:srgbClr val="996633"/>
                        </a:gs>
                        <a:gs pos="100000">
                          <a:srgbClr val="CC6600"/>
                        </a:gs>
                      </a:gsLst>
                      <a:lin ang="18900000" scaled="1"/>
                    </a:gradFill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5535" name="Freeform 23"/>
                    <p:cNvSpPr>
                      <a:spLocks/>
                    </p:cNvSpPr>
                    <p:nvPr/>
                  </p:nvSpPr>
                  <p:spPr bwMode="auto">
                    <a:xfrm>
                      <a:off x="636" y="1779"/>
                      <a:ext cx="400" cy="126"/>
                    </a:xfrm>
                    <a:custGeom>
                      <a:avLst/>
                      <a:gdLst>
                        <a:gd name="T0" fmla="*/ 0 w 400"/>
                        <a:gd name="T1" fmla="*/ 97 h 126"/>
                        <a:gd name="T2" fmla="*/ 48 w 400"/>
                        <a:gd name="T3" fmla="*/ 25 h 126"/>
                        <a:gd name="T4" fmla="*/ 134 w 400"/>
                        <a:gd name="T5" fmla="*/ 0 h 126"/>
                        <a:gd name="T6" fmla="*/ 205 w 400"/>
                        <a:gd name="T7" fmla="*/ 23 h 126"/>
                        <a:gd name="T8" fmla="*/ 281 w 400"/>
                        <a:gd name="T9" fmla="*/ 112 h 126"/>
                        <a:gd name="T10" fmla="*/ 364 w 400"/>
                        <a:gd name="T11" fmla="*/ 105 h 126"/>
                        <a:gd name="T12" fmla="*/ 400 w 400"/>
                        <a:gd name="T13" fmla="*/ 37 h 126"/>
                        <a:gd name="T14" fmla="*/ 0 60000 65536"/>
                        <a:gd name="T15" fmla="*/ 0 60000 65536"/>
                        <a:gd name="T16" fmla="*/ 0 60000 65536"/>
                        <a:gd name="T17" fmla="*/ 0 60000 65536"/>
                        <a:gd name="T18" fmla="*/ 0 60000 65536"/>
                        <a:gd name="T19" fmla="*/ 0 60000 65536"/>
                        <a:gd name="T20" fmla="*/ 0 60000 65536"/>
                        <a:gd name="T21" fmla="*/ 0 w 400"/>
                        <a:gd name="T22" fmla="*/ 0 h 126"/>
                        <a:gd name="T23" fmla="*/ 400 w 400"/>
                        <a:gd name="T24" fmla="*/ 126 h 126"/>
                      </a:gdLst>
                      <a:ahLst/>
                      <a:cxnLst>
                        <a:cxn ang="T14">
                          <a:pos x="T0" y="T1"/>
                        </a:cxn>
                        <a:cxn ang="T15">
                          <a:pos x="T2" y="T3"/>
                        </a:cxn>
                        <a:cxn ang="T16">
                          <a:pos x="T4" y="T5"/>
                        </a:cxn>
                        <a:cxn ang="T17">
                          <a:pos x="T6" y="T7"/>
                        </a:cxn>
                        <a:cxn ang="T18">
                          <a:pos x="T8" y="T9"/>
                        </a:cxn>
                        <a:cxn ang="T19">
                          <a:pos x="T10" y="T11"/>
                        </a:cxn>
                        <a:cxn ang="T20">
                          <a:pos x="T12" y="T13"/>
                        </a:cxn>
                      </a:cxnLst>
                      <a:rect l="T21" t="T22" r="T23" b="T24"/>
                      <a:pathLst>
                        <a:path w="400" h="126">
                          <a:moveTo>
                            <a:pt x="0" y="97"/>
                          </a:moveTo>
                          <a:cubicBezTo>
                            <a:pt x="8" y="85"/>
                            <a:pt x="26" y="41"/>
                            <a:pt x="48" y="25"/>
                          </a:cubicBezTo>
                          <a:cubicBezTo>
                            <a:pt x="70" y="9"/>
                            <a:pt x="108" y="0"/>
                            <a:pt x="134" y="0"/>
                          </a:cubicBezTo>
                          <a:cubicBezTo>
                            <a:pt x="160" y="0"/>
                            <a:pt x="181" y="4"/>
                            <a:pt x="205" y="23"/>
                          </a:cubicBezTo>
                          <a:cubicBezTo>
                            <a:pt x="230" y="42"/>
                            <a:pt x="255" y="98"/>
                            <a:pt x="281" y="112"/>
                          </a:cubicBezTo>
                          <a:cubicBezTo>
                            <a:pt x="307" y="126"/>
                            <a:pt x="344" y="117"/>
                            <a:pt x="364" y="105"/>
                          </a:cubicBezTo>
                          <a:cubicBezTo>
                            <a:pt x="384" y="93"/>
                            <a:pt x="393" y="51"/>
                            <a:pt x="400" y="37"/>
                          </a:cubicBezTo>
                        </a:path>
                      </a:pathLst>
                    </a:custGeom>
                    <a:gradFill rotWithShape="1">
                      <a:gsLst>
                        <a:gs pos="0">
                          <a:srgbClr val="CC6600"/>
                        </a:gs>
                        <a:gs pos="50000">
                          <a:srgbClr val="996633"/>
                        </a:gs>
                        <a:gs pos="100000">
                          <a:srgbClr val="CC6600"/>
                        </a:gs>
                      </a:gsLst>
                      <a:lin ang="18900000" scaled="1"/>
                    </a:gradFill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5536" name="Freeform 24"/>
                    <p:cNvSpPr>
                      <a:spLocks/>
                    </p:cNvSpPr>
                    <p:nvPr/>
                  </p:nvSpPr>
                  <p:spPr bwMode="auto">
                    <a:xfrm rot="434215">
                      <a:off x="760" y="1699"/>
                      <a:ext cx="400" cy="126"/>
                    </a:xfrm>
                    <a:custGeom>
                      <a:avLst/>
                      <a:gdLst>
                        <a:gd name="T0" fmla="*/ 0 w 400"/>
                        <a:gd name="T1" fmla="*/ 97 h 126"/>
                        <a:gd name="T2" fmla="*/ 48 w 400"/>
                        <a:gd name="T3" fmla="*/ 25 h 126"/>
                        <a:gd name="T4" fmla="*/ 134 w 400"/>
                        <a:gd name="T5" fmla="*/ 0 h 126"/>
                        <a:gd name="T6" fmla="*/ 205 w 400"/>
                        <a:gd name="T7" fmla="*/ 23 h 126"/>
                        <a:gd name="T8" fmla="*/ 281 w 400"/>
                        <a:gd name="T9" fmla="*/ 112 h 126"/>
                        <a:gd name="T10" fmla="*/ 364 w 400"/>
                        <a:gd name="T11" fmla="*/ 105 h 126"/>
                        <a:gd name="T12" fmla="*/ 400 w 400"/>
                        <a:gd name="T13" fmla="*/ 37 h 126"/>
                        <a:gd name="T14" fmla="*/ 0 60000 65536"/>
                        <a:gd name="T15" fmla="*/ 0 60000 65536"/>
                        <a:gd name="T16" fmla="*/ 0 60000 65536"/>
                        <a:gd name="T17" fmla="*/ 0 60000 65536"/>
                        <a:gd name="T18" fmla="*/ 0 60000 65536"/>
                        <a:gd name="T19" fmla="*/ 0 60000 65536"/>
                        <a:gd name="T20" fmla="*/ 0 60000 65536"/>
                        <a:gd name="T21" fmla="*/ 0 w 400"/>
                        <a:gd name="T22" fmla="*/ 0 h 126"/>
                        <a:gd name="T23" fmla="*/ 400 w 400"/>
                        <a:gd name="T24" fmla="*/ 126 h 126"/>
                      </a:gdLst>
                      <a:ahLst/>
                      <a:cxnLst>
                        <a:cxn ang="T14">
                          <a:pos x="T0" y="T1"/>
                        </a:cxn>
                        <a:cxn ang="T15">
                          <a:pos x="T2" y="T3"/>
                        </a:cxn>
                        <a:cxn ang="T16">
                          <a:pos x="T4" y="T5"/>
                        </a:cxn>
                        <a:cxn ang="T17">
                          <a:pos x="T6" y="T7"/>
                        </a:cxn>
                        <a:cxn ang="T18">
                          <a:pos x="T8" y="T9"/>
                        </a:cxn>
                        <a:cxn ang="T19">
                          <a:pos x="T10" y="T11"/>
                        </a:cxn>
                        <a:cxn ang="T20">
                          <a:pos x="T12" y="T13"/>
                        </a:cxn>
                      </a:cxnLst>
                      <a:rect l="T21" t="T22" r="T23" b="T24"/>
                      <a:pathLst>
                        <a:path w="400" h="126">
                          <a:moveTo>
                            <a:pt x="0" y="97"/>
                          </a:moveTo>
                          <a:cubicBezTo>
                            <a:pt x="8" y="85"/>
                            <a:pt x="26" y="41"/>
                            <a:pt x="48" y="25"/>
                          </a:cubicBezTo>
                          <a:cubicBezTo>
                            <a:pt x="70" y="9"/>
                            <a:pt x="108" y="0"/>
                            <a:pt x="134" y="0"/>
                          </a:cubicBezTo>
                          <a:cubicBezTo>
                            <a:pt x="160" y="0"/>
                            <a:pt x="181" y="4"/>
                            <a:pt x="205" y="23"/>
                          </a:cubicBezTo>
                          <a:cubicBezTo>
                            <a:pt x="230" y="42"/>
                            <a:pt x="255" y="98"/>
                            <a:pt x="281" y="112"/>
                          </a:cubicBezTo>
                          <a:cubicBezTo>
                            <a:pt x="307" y="126"/>
                            <a:pt x="344" y="117"/>
                            <a:pt x="364" y="105"/>
                          </a:cubicBezTo>
                          <a:cubicBezTo>
                            <a:pt x="384" y="93"/>
                            <a:pt x="393" y="51"/>
                            <a:pt x="400" y="37"/>
                          </a:cubicBezTo>
                        </a:path>
                      </a:pathLst>
                    </a:custGeom>
                    <a:gradFill rotWithShape="1">
                      <a:gsLst>
                        <a:gs pos="0">
                          <a:srgbClr val="CC6600"/>
                        </a:gs>
                        <a:gs pos="50000">
                          <a:srgbClr val="996633"/>
                        </a:gs>
                        <a:gs pos="100000">
                          <a:srgbClr val="CC6600"/>
                        </a:gs>
                      </a:gsLst>
                      <a:lin ang="18900000" scaled="1"/>
                    </a:gradFill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7" name="Group 25"/>
                  <p:cNvGrpSpPr>
                    <a:grpSpLocks/>
                  </p:cNvGrpSpPr>
                  <p:nvPr/>
                </p:nvGrpSpPr>
                <p:grpSpPr bwMode="auto">
                  <a:xfrm rot="1402697">
                    <a:off x="1144" y="1524"/>
                    <a:ext cx="523" cy="215"/>
                    <a:chOff x="500" y="1699"/>
                    <a:chExt cx="660" cy="284"/>
                  </a:xfrm>
                </p:grpSpPr>
                <p:sp>
                  <p:nvSpPr>
                    <p:cNvPr id="15531" name="Freeform 26"/>
                    <p:cNvSpPr>
                      <a:spLocks/>
                    </p:cNvSpPr>
                    <p:nvPr/>
                  </p:nvSpPr>
                  <p:spPr bwMode="auto">
                    <a:xfrm>
                      <a:off x="500" y="1881"/>
                      <a:ext cx="408" cy="102"/>
                    </a:xfrm>
                    <a:custGeom>
                      <a:avLst/>
                      <a:gdLst>
                        <a:gd name="T0" fmla="*/ 0 w 408"/>
                        <a:gd name="T1" fmla="*/ 99 h 102"/>
                        <a:gd name="T2" fmla="*/ 44 w 408"/>
                        <a:gd name="T3" fmla="*/ 27 h 102"/>
                        <a:gd name="T4" fmla="*/ 118 w 408"/>
                        <a:gd name="T5" fmla="*/ 3 h 102"/>
                        <a:gd name="T6" fmla="*/ 192 w 408"/>
                        <a:gd name="T7" fmla="*/ 15 h 102"/>
                        <a:gd name="T8" fmla="*/ 280 w 408"/>
                        <a:gd name="T9" fmla="*/ 91 h 102"/>
                        <a:gd name="T10" fmla="*/ 360 w 408"/>
                        <a:gd name="T11" fmla="*/ 79 h 102"/>
                        <a:gd name="T12" fmla="*/ 408 w 408"/>
                        <a:gd name="T13" fmla="*/ 10 h 102"/>
                        <a:gd name="T14" fmla="*/ 0 60000 65536"/>
                        <a:gd name="T15" fmla="*/ 0 60000 65536"/>
                        <a:gd name="T16" fmla="*/ 0 60000 65536"/>
                        <a:gd name="T17" fmla="*/ 0 60000 65536"/>
                        <a:gd name="T18" fmla="*/ 0 60000 65536"/>
                        <a:gd name="T19" fmla="*/ 0 60000 65536"/>
                        <a:gd name="T20" fmla="*/ 0 60000 65536"/>
                        <a:gd name="T21" fmla="*/ 0 w 408"/>
                        <a:gd name="T22" fmla="*/ 0 h 102"/>
                        <a:gd name="T23" fmla="*/ 408 w 408"/>
                        <a:gd name="T24" fmla="*/ 102 h 102"/>
                      </a:gdLst>
                      <a:ahLst/>
                      <a:cxnLst>
                        <a:cxn ang="T14">
                          <a:pos x="T0" y="T1"/>
                        </a:cxn>
                        <a:cxn ang="T15">
                          <a:pos x="T2" y="T3"/>
                        </a:cxn>
                        <a:cxn ang="T16">
                          <a:pos x="T4" y="T5"/>
                        </a:cxn>
                        <a:cxn ang="T17">
                          <a:pos x="T6" y="T7"/>
                        </a:cxn>
                        <a:cxn ang="T18">
                          <a:pos x="T8" y="T9"/>
                        </a:cxn>
                        <a:cxn ang="T19">
                          <a:pos x="T10" y="T11"/>
                        </a:cxn>
                        <a:cxn ang="T20">
                          <a:pos x="T12" y="T13"/>
                        </a:cxn>
                      </a:cxnLst>
                      <a:rect l="T21" t="T22" r="T23" b="T24"/>
                      <a:pathLst>
                        <a:path w="408" h="102">
                          <a:moveTo>
                            <a:pt x="0" y="99"/>
                          </a:moveTo>
                          <a:cubicBezTo>
                            <a:pt x="7" y="87"/>
                            <a:pt x="24" y="43"/>
                            <a:pt x="44" y="27"/>
                          </a:cubicBezTo>
                          <a:cubicBezTo>
                            <a:pt x="64" y="11"/>
                            <a:pt x="93" y="5"/>
                            <a:pt x="118" y="3"/>
                          </a:cubicBezTo>
                          <a:cubicBezTo>
                            <a:pt x="143" y="1"/>
                            <a:pt x="165" y="0"/>
                            <a:pt x="192" y="15"/>
                          </a:cubicBezTo>
                          <a:cubicBezTo>
                            <a:pt x="219" y="30"/>
                            <a:pt x="252" y="80"/>
                            <a:pt x="280" y="91"/>
                          </a:cubicBezTo>
                          <a:cubicBezTo>
                            <a:pt x="308" y="102"/>
                            <a:pt x="339" y="92"/>
                            <a:pt x="360" y="79"/>
                          </a:cubicBezTo>
                          <a:cubicBezTo>
                            <a:pt x="381" y="66"/>
                            <a:pt x="398" y="25"/>
                            <a:pt x="408" y="10"/>
                          </a:cubicBezTo>
                        </a:path>
                      </a:pathLst>
                    </a:custGeom>
                    <a:gradFill rotWithShape="1">
                      <a:gsLst>
                        <a:gs pos="0">
                          <a:srgbClr val="CC6600"/>
                        </a:gs>
                        <a:gs pos="50000">
                          <a:srgbClr val="996633"/>
                        </a:gs>
                        <a:gs pos="100000">
                          <a:srgbClr val="CC6600"/>
                        </a:gs>
                      </a:gsLst>
                      <a:lin ang="18900000" scaled="1"/>
                    </a:gradFill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5532" name="Freeform 27"/>
                    <p:cNvSpPr>
                      <a:spLocks/>
                    </p:cNvSpPr>
                    <p:nvPr/>
                  </p:nvSpPr>
                  <p:spPr bwMode="auto">
                    <a:xfrm>
                      <a:off x="636" y="1779"/>
                      <a:ext cx="400" cy="126"/>
                    </a:xfrm>
                    <a:custGeom>
                      <a:avLst/>
                      <a:gdLst>
                        <a:gd name="T0" fmla="*/ 0 w 400"/>
                        <a:gd name="T1" fmla="*/ 97 h 126"/>
                        <a:gd name="T2" fmla="*/ 48 w 400"/>
                        <a:gd name="T3" fmla="*/ 25 h 126"/>
                        <a:gd name="T4" fmla="*/ 134 w 400"/>
                        <a:gd name="T5" fmla="*/ 0 h 126"/>
                        <a:gd name="T6" fmla="*/ 205 w 400"/>
                        <a:gd name="T7" fmla="*/ 23 h 126"/>
                        <a:gd name="T8" fmla="*/ 281 w 400"/>
                        <a:gd name="T9" fmla="*/ 112 h 126"/>
                        <a:gd name="T10" fmla="*/ 364 w 400"/>
                        <a:gd name="T11" fmla="*/ 105 h 126"/>
                        <a:gd name="T12" fmla="*/ 400 w 400"/>
                        <a:gd name="T13" fmla="*/ 37 h 126"/>
                        <a:gd name="T14" fmla="*/ 0 60000 65536"/>
                        <a:gd name="T15" fmla="*/ 0 60000 65536"/>
                        <a:gd name="T16" fmla="*/ 0 60000 65536"/>
                        <a:gd name="T17" fmla="*/ 0 60000 65536"/>
                        <a:gd name="T18" fmla="*/ 0 60000 65536"/>
                        <a:gd name="T19" fmla="*/ 0 60000 65536"/>
                        <a:gd name="T20" fmla="*/ 0 60000 65536"/>
                        <a:gd name="T21" fmla="*/ 0 w 400"/>
                        <a:gd name="T22" fmla="*/ 0 h 126"/>
                        <a:gd name="T23" fmla="*/ 400 w 400"/>
                        <a:gd name="T24" fmla="*/ 126 h 126"/>
                      </a:gdLst>
                      <a:ahLst/>
                      <a:cxnLst>
                        <a:cxn ang="T14">
                          <a:pos x="T0" y="T1"/>
                        </a:cxn>
                        <a:cxn ang="T15">
                          <a:pos x="T2" y="T3"/>
                        </a:cxn>
                        <a:cxn ang="T16">
                          <a:pos x="T4" y="T5"/>
                        </a:cxn>
                        <a:cxn ang="T17">
                          <a:pos x="T6" y="T7"/>
                        </a:cxn>
                        <a:cxn ang="T18">
                          <a:pos x="T8" y="T9"/>
                        </a:cxn>
                        <a:cxn ang="T19">
                          <a:pos x="T10" y="T11"/>
                        </a:cxn>
                        <a:cxn ang="T20">
                          <a:pos x="T12" y="T13"/>
                        </a:cxn>
                      </a:cxnLst>
                      <a:rect l="T21" t="T22" r="T23" b="T24"/>
                      <a:pathLst>
                        <a:path w="400" h="126">
                          <a:moveTo>
                            <a:pt x="0" y="97"/>
                          </a:moveTo>
                          <a:cubicBezTo>
                            <a:pt x="8" y="85"/>
                            <a:pt x="26" y="41"/>
                            <a:pt x="48" y="25"/>
                          </a:cubicBezTo>
                          <a:cubicBezTo>
                            <a:pt x="70" y="9"/>
                            <a:pt x="108" y="0"/>
                            <a:pt x="134" y="0"/>
                          </a:cubicBezTo>
                          <a:cubicBezTo>
                            <a:pt x="160" y="0"/>
                            <a:pt x="181" y="4"/>
                            <a:pt x="205" y="23"/>
                          </a:cubicBezTo>
                          <a:cubicBezTo>
                            <a:pt x="230" y="42"/>
                            <a:pt x="255" y="98"/>
                            <a:pt x="281" y="112"/>
                          </a:cubicBezTo>
                          <a:cubicBezTo>
                            <a:pt x="307" y="126"/>
                            <a:pt x="344" y="117"/>
                            <a:pt x="364" y="105"/>
                          </a:cubicBezTo>
                          <a:cubicBezTo>
                            <a:pt x="384" y="93"/>
                            <a:pt x="393" y="51"/>
                            <a:pt x="400" y="37"/>
                          </a:cubicBezTo>
                        </a:path>
                      </a:pathLst>
                    </a:custGeom>
                    <a:gradFill rotWithShape="1">
                      <a:gsLst>
                        <a:gs pos="0">
                          <a:srgbClr val="CC6600"/>
                        </a:gs>
                        <a:gs pos="50000">
                          <a:srgbClr val="996633"/>
                        </a:gs>
                        <a:gs pos="100000">
                          <a:srgbClr val="CC6600"/>
                        </a:gs>
                      </a:gsLst>
                      <a:lin ang="18900000" scaled="1"/>
                    </a:gradFill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5533" name="Freeform 28"/>
                    <p:cNvSpPr>
                      <a:spLocks/>
                    </p:cNvSpPr>
                    <p:nvPr/>
                  </p:nvSpPr>
                  <p:spPr bwMode="auto">
                    <a:xfrm rot="434215">
                      <a:off x="760" y="1699"/>
                      <a:ext cx="400" cy="126"/>
                    </a:xfrm>
                    <a:custGeom>
                      <a:avLst/>
                      <a:gdLst>
                        <a:gd name="T0" fmla="*/ 0 w 400"/>
                        <a:gd name="T1" fmla="*/ 97 h 126"/>
                        <a:gd name="T2" fmla="*/ 48 w 400"/>
                        <a:gd name="T3" fmla="*/ 25 h 126"/>
                        <a:gd name="T4" fmla="*/ 134 w 400"/>
                        <a:gd name="T5" fmla="*/ 0 h 126"/>
                        <a:gd name="T6" fmla="*/ 205 w 400"/>
                        <a:gd name="T7" fmla="*/ 23 h 126"/>
                        <a:gd name="T8" fmla="*/ 281 w 400"/>
                        <a:gd name="T9" fmla="*/ 112 h 126"/>
                        <a:gd name="T10" fmla="*/ 364 w 400"/>
                        <a:gd name="T11" fmla="*/ 105 h 126"/>
                        <a:gd name="T12" fmla="*/ 400 w 400"/>
                        <a:gd name="T13" fmla="*/ 37 h 126"/>
                        <a:gd name="T14" fmla="*/ 0 60000 65536"/>
                        <a:gd name="T15" fmla="*/ 0 60000 65536"/>
                        <a:gd name="T16" fmla="*/ 0 60000 65536"/>
                        <a:gd name="T17" fmla="*/ 0 60000 65536"/>
                        <a:gd name="T18" fmla="*/ 0 60000 65536"/>
                        <a:gd name="T19" fmla="*/ 0 60000 65536"/>
                        <a:gd name="T20" fmla="*/ 0 60000 65536"/>
                        <a:gd name="T21" fmla="*/ 0 w 400"/>
                        <a:gd name="T22" fmla="*/ 0 h 126"/>
                        <a:gd name="T23" fmla="*/ 400 w 400"/>
                        <a:gd name="T24" fmla="*/ 126 h 126"/>
                      </a:gdLst>
                      <a:ahLst/>
                      <a:cxnLst>
                        <a:cxn ang="T14">
                          <a:pos x="T0" y="T1"/>
                        </a:cxn>
                        <a:cxn ang="T15">
                          <a:pos x="T2" y="T3"/>
                        </a:cxn>
                        <a:cxn ang="T16">
                          <a:pos x="T4" y="T5"/>
                        </a:cxn>
                        <a:cxn ang="T17">
                          <a:pos x="T6" y="T7"/>
                        </a:cxn>
                        <a:cxn ang="T18">
                          <a:pos x="T8" y="T9"/>
                        </a:cxn>
                        <a:cxn ang="T19">
                          <a:pos x="T10" y="T11"/>
                        </a:cxn>
                        <a:cxn ang="T20">
                          <a:pos x="T12" y="T13"/>
                        </a:cxn>
                      </a:cxnLst>
                      <a:rect l="T21" t="T22" r="T23" b="T24"/>
                      <a:pathLst>
                        <a:path w="400" h="126">
                          <a:moveTo>
                            <a:pt x="0" y="97"/>
                          </a:moveTo>
                          <a:cubicBezTo>
                            <a:pt x="8" y="85"/>
                            <a:pt x="26" y="41"/>
                            <a:pt x="48" y="25"/>
                          </a:cubicBezTo>
                          <a:cubicBezTo>
                            <a:pt x="70" y="9"/>
                            <a:pt x="108" y="0"/>
                            <a:pt x="134" y="0"/>
                          </a:cubicBezTo>
                          <a:cubicBezTo>
                            <a:pt x="160" y="0"/>
                            <a:pt x="181" y="4"/>
                            <a:pt x="205" y="23"/>
                          </a:cubicBezTo>
                          <a:cubicBezTo>
                            <a:pt x="230" y="42"/>
                            <a:pt x="255" y="98"/>
                            <a:pt x="281" y="112"/>
                          </a:cubicBezTo>
                          <a:cubicBezTo>
                            <a:pt x="307" y="126"/>
                            <a:pt x="344" y="117"/>
                            <a:pt x="364" y="105"/>
                          </a:cubicBezTo>
                          <a:cubicBezTo>
                            <a:pt x="384" y="93"/>
                            <a:pt x="393" y="51"/>
                            <a:pt x="400" y="37"/>
                          </a:cubicBezTo>
                        </a:path>
                      </a:pathLst>
                    </a:custGeom>
                    <a:gradFill rotWithShape="1">
                      <a:gsLst>
                        <a:gs pos="0">
                          <a:srgbClr val="CC6600"/>
                        </a:gs>
                        <a:gs pos="50000">
                          <a:srgbClr val="996633"/>
                        </a:gs>
                        <a:gs pos="100000">
                          <a:srgbClr val="CC6600"/>
                        </a:gs>
                      </a:gsLst>
                      <a:lin ang="18900000" scaled="1"/>
                    </a:gradFill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8" name="Group 29"/>
                  <p:cNvGrpSpPr>
                    <a:grpSpLocks/>
                  </p:cNvGrpSpPr>
                  <p:nvPr/>
                </p:nvGrpSpPr>
                <p:grpSpPr bwMode="auto">
                  <a:xfrm rot="2233139">
                    <a:off x="1529" y="1489"/>
                    <a:ext cx="500" cy="225"/>
                    <a:chOff x="500" y="1699"/>
                    <a:chExt cx="660" cy="284"/>
                  </a:xfrm>
                </p:grpSpPr>
                <p:sp>
                  <p:nvSpPr>
                    <p:cNvPr id="15528" name="Freeform 30"/>
                    <p:cNvSpPr>
                      <a:spLocks/>
                    </p:cNvSpPr>
                    <p:nvPr/>
                  </p:nvSpPr>
                  <p:spPr bwMode="auto">
                    <a:xfrm>
                      <a:off x="500" y="1881"/>
                      <a:ext cx="408" cy="102"/>
                    </a:xfrm>
                    <a:custGeom>
                      <a:avLst/>
                      <a:gdLst>
                        <a:gd name="T0" fmla="*/ 0 w 408"/>
                        <a:gd name="T1" fmla="*/ 99 h 102"/>
                        <a:gd name="T2" fmla="*/ 44 w 408"/>
                        <a:gd name="T3" fmla="*/ 27 h 102"/>
                        <a:gd name="T4" fmla="*/ 118 w 408"/>
                        <a:gd name="T5" fmla="*/ 3 h 102"/>
                        <a:gd name="T6" fmla="*/ 192 w 408"/>
                        <a:gd name="T7" fmla="*/ 15 h 102"/>
                        <a:gd name="T8" fmla="*/ 280 w 408"/>
                        <a:gd name="T9" fmla="*/ 91 h 102"/>
                        <a:gd name="T10" fmla="*/ 360 w 408"/>
                        <a:gd name="T11" fmla="*/ 79 h 102"/>
                        <a:gd name="T12" fmla="*/ 408 w 408"/>
                        <a:gd name="T13" fmla="*/ 10 h 102"/>
                        <a:gd name="T14" fmla="*/ 0 60000 65536"/>
                        <a:gd name="T15" fmla="*/ 0 60000 65536"/>
                        <a:gd name="T16" fmla="*/ 0 60000 65536"/>
                        <a:gd name="T17" fmla="*/ 0 60000 65536"/>
                        <a:gd name="T18" fmla="*/ 0 60000 65536"/>
                        <a:gd name="T19" fmla="*/ 0 60000 65536"/>
                        <a:gd name="T20" fmla="*/ 0 60000 65536"/>
                        <a:gd name="T21" fmla="*/ 0 w 408"/>
                        <a:gd name="T22" fmla="*/ 0 h 102"/>
                        <a:gd name="T23" fmla="*/ 408 w 408"/>
                        <a:gd name="T24" fmla="*/ 102 h 102"/>
                      </a:gdLst>
                      <a:ahLst/>
                      <a:cxnLst>
                        <a:cxn ang="T14">
                          <a:pos x="T0" y="T1"/>
                        </a:cxn>
                        <a:cxn ang="T15">
                          <a:pos x="T2" y="T3"/>
                        </a:cxn>
                        <a:cxn ang="T16">
                          <a:pos x="T4" y="T5"/>
                        </a:cxn>
                        <a:cxn ang="T17">
                          <a:pos x="T6" y="T7"/>
                        </a:cxn>
                        <a:cxn ang="T18">
                          <a:pos x="T8" y="T9"/>
                        </a:cxn>
                        <a:cxn ang="T19">
                          <a:pos x="T10" y="T11"/>
                        </a:cxn>
                        <a:cxn ang="T20">
                          <a:pos x="T12" y="T13"/>
                        </a:cxn>
                      </a:cxnLst>
                      <a:rect l="T21" t="T22" r="T23" b="T24"/>
                      <a:pathLst>
                        <a:path w="408" h="102">
                          <a:moveTo>
                            <a:pt x="0" y="99"/>
                          </a:moveTo>
                          <a:cubicBezTo>
                            <a:pt x="7" y="87"/>
                            <a:pt x="24" y="43"/>
                            <a:pt x="44" y="27"/>
                          </a:cubicBezTo>
                          <a:cubicBezTo>
                            <a:pt x="64" y="11"/>
                            <a:pt x="93" y="5"/>
                            <a:pt x="118" y="3"/>
                          </a:cubicBezTo>
                          <a:cubicBezTo>
                            <a:pt x="143" y="1"/>
                            <a:pt x="165" y="0"/>
                            <a:pt x="192" y="15"/>
                          </a:cubicBezTo>
                          <a:cubicBezTo>
                            <a:pt x="219" y="30"/>
                            <a:pt x="252" y="80"/>
                            <a:pt x="280" y="91"/>
                          </a:cubicBezTo>
                          <a:cubicBezTo>
                            <a:pt x="308" y="102"/>
                            <a:pt x="339" y="92"/>
                            <a:pt x="360" y="79"/>
                          </a:cubicBezTo>
                          <a:cubicBezTo>
                            <a:pt x="381" y="66"/>
                            <a:pt x="398" y="25"/>
                            <a:pt x="408" y="10"/>
                          </a:cubicBezTo>
                        </a:path>
                      </a:pathLst>
                    </a:custGeom>
                    <a:gradFill rotWithShape="1">
                      <a:gsLst>
                        <a:gs pos="0">
                          <a:srgbClr val="CC6600"/>
                        </a:gs>
                        <a:gs pos="50000">
                          <a:srgbClr val="996633"/>
                        </a:gs>
                        <a:gs pos="100000">
                          <a:srgbClr val="CC6600"/>
                        </a:gs>
                      </a:gsLst>
                      <a:lin ang="18900000" scaled="1"/>
                    </a:gradFill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5529" name="Freeform 31"/>
                    <p:cNvSpPr>
                      <a:spLocks/>
                    </p:cNvSpPr>
                    <p:nvPr/>
                  </p:nvSpPr>
                  <p:spPr bwMode="auto">
                    <a:xfrm>
                      <a:off x="636" y="1779"/>
                      <a:ext cx="400" cy="126"/>
                    </a:xfrm>
                    <a:custGeom>
                      <a:avLst/>
                      <a:gdLst>
                        <a:gd name="T0" fmla="*/ 0 w 400"/>
                        <a:gd name="T1" fmla="*/ 97 h 126"/>
                        <a:gd name="T2" fmla="*/ 48 w 400"/>
                        <a:gd name="T3" fmla="*/ 25 h 126"/>
                        <a:gd name="T4" fmla="*/ 134 w 400"/>
                        <a:gd name="T5" fmla="*/ 0 h 126"/>
                        <a:gd name="T6" fmla="*/ 205 w 400"/>
                        <a:gd name="T7" fmla="*/ 23 h 126"/>
                        <a:gd name="T8" fmla="*/ 281 w 400"/>
                        <a:gd name="T9" fmla="*/ 112 h 126"/>
                        <a:gd name="T10" fmla="*/ 364 w 400"/>
                        <a:gd name="T11" fmla="*/ 105 h 126"/>
                        <a:gd name="T12" fmla="*/ 400 w 400"/>
                        <a:gd name="T13" fmla="*/ 37 h 126"/>
                        <a:gd name="T14" fmla="*/ 0 60000 65536"/>
                        <a:gd name="T15" fmla="*/ 0 60000 65536"/>
                        <a:gd name="T16" fmla="*/ 0 60000 65536"/>
                        <a:gd name="T17" fmla="*/ 0 60000 65536"/>
                        <a:gd name="T18" fmla="*/ 0 60000 65536"/>
                        <a:gd name="T19" fmla="*/ 0 60000 65536"/>
                        <a:gd name="T20" fmla="*/ 0 60000 65536"/>
                        <a:gd name="T21" fmla="*/ 0 w 400"/>
                        <a:gd name="T22" fmla="*/ 0 h 126"/>
                        <a:gd name="T23" fmla="*/ 400 w 400"/>
                        <a:gd name="T24" fmla="*/ 126 h 126"/>
                      </a:gdLst>
                      <a:ahLst/>
                      <a:cxnLst>
                        <a:cxn ang="T14">
                          <a:pos x="T0" y="T1"/>
                        </a:cxn>
                        <a:cxn ang="T15">
                          <a:pos x="T2" y="T3"/>
                        </a:cxn>
                        <a:cxn ang="T16">
                          <a:pos x="T4" y="T5"/>
                        </a:cxn>
                        <a:cxn ang="T17">
                          <a:pos x="T6" y="T7"/>
                        </a:cxn>
                        <a:cxn ang="T18">
                          <a:pos x="T8" y="T9"/>
                        </a:cxn>
                        <a:cxn ang="T19">
                          <a:pos x="T10" y="T11"/>
                        </a:cxn>
                        <a:cxn ang="T20">
                          <a:pos x="T12" y="T13"/>
                        </a:cxn>
                      </a:cxnLst>
                      <a:rect l="T21" t="T22" r="T23" b="T24"/>
                      <a:pathLst>
                        <a:path w="400" h="126">
                          <a:moveTo>
                            <a:pt x="0" y="97"/>
                          </a:moveTo>
                          <a:cubicBezTo>
                            <a:pt x="8" y="85"/>
                            <a:pt x="26" y="41"/>
                            <a:pt x="48" y="25"/>
                          </a:cubicBezTo>
                          <a:cubicBezTo>
                            <a:pt x="70" y="9"/>
                            <a:pt x="108" y="0"/>
                            <a:pt x="134" y="0"/>
                          </a:cubicBezTo>
                          <a:cubicBezTo>
                            <a:pt x="160" y="0"/>
                            <a:pt x="181" y="4"/>
                            <a:pt x="205" y="23"/>
                          </a:cubicBezTo>
                          <a:cubicBezTo>
                            <a:pt x="230" y="42"/>
                            <a:pt x="255" y="98"/>
                            <a:pt x="281" y="112"/>
                          </a:cubicBezTo>
                          <a:cubicBezTo>
                            <a:pt x="307" y="126"/>
                            <a:pt x="344" y="117"/>
                            <a:pt x="364" y="105"/>
                          </a:cubicBezTo>
                          <a:cubicBezTo>
                            <a:pt x="384" y="93"/>
                            <a:pt x="393" y="51"/>
                            <a:pt x="400" y="37"/>
                          </a:cubicBezTo>
                        </a:path>
                      </a:pathLst>
                    </a:custGeom>
                    <a:gradFill rotWithShape="1">
                      <a:gsLst>
                        <a:gs pos="0">
                          <a:srgbClr val="CC6600"/>
                        </a:gs>
                        <a:gs pos="50000">
                          <a:srgbClr val="996633"/>
                        </a:gs>
                        <a:gs pos="100000">
                          <a:srgbClr val="CC6600"/>
                        </a:gs>
                      </a:gsLst>
                      <a:lin ang="18900000" scaled="1"/>
                    </a:gradFill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5530" name="Freeform 32"/>
                    <p:cNvSpPr>
                      <a:spLocks/>
                    </p:cNvSpPr>
                    <p:nvPr/>
                  </p:nvSpPr>
                  <p:spPr bwMode="auto">
                    <a:xfrm rot="434215">
                      <a:off x="760" y="1699"/>
                      <a:ext cx="400" cy="126"/>
                    </a:xfrm>
                    <a:custGeom>
                      <a:avLst/>
                      <a:gdLst>
                        <a:gd name="T0" fmla="*/ 0 w 400"/>
                        <a:gd name="T1" fmla="*/ 97 h 126"/>
                        <a:gd name="T2" fmla="*/ 48 w 400"/>
                        <a:gd name="T3" fmla="*/ 25 h 126"/>
                        <a:gd name="T4" fmla="*/ 134 w 400"/>
                        <a:gd name="T5" fmla="*/ 0 h 126"/>
                        <a:gd name="T6" fmla="*/ 205 w 400"/>
                        <a:gd name="T7" fmla="*/ 23 h 126"/>
                        <a:gd name="T8" fmla="*/ 281 w 400"/>
                        <a:gd name="T9" fmla="*/ 112 h 126"/>
                        <a:gd name="T10" fmla="*/ 364 w 400"/>
                        <a:gd name="T11" fmla="*/ 105 h 126"/>
                        <a:gd name="T12" fmla="*/ 400 w 400"/>
                        <a:gd name="T13" fmla="*/ 37 h 126"/>
                        <a:gd name="T14" fmla="*/ 0 60000 65536"/>
                        <a:gd name="T15" fmla="*/ 0 60000 65536"/>
                        <a:gd name="T16" fmla="*/ 0 60000 65536"/>
                        <a:gd name="T17" fmla="*/ 0 60000 65536"/>
                        <a:gd name="T18" fmla="*/ 0 60000 65536"/>
                        <a:gd name="T19" fmla="*/ 0 60000 65536"/>
                        <a:gd name="T20" fmla="*/ 0 60000 65536"/>
                        <a:gd name="T21" fmla="*/ 0 w 400"/>
                        <a:gd name="T22" fmla="*/ 0 h 126"/>
                        <a:gd name="T23" fmla="*/ 400 w 400"/>
                        <a:gd name="T24" fmla="*/ 126 h 126"/>
                      </a:gdLst>
                      <a:ahLst/>
                      <a:cxnLst>
                        <a:cxn ang="T14">
                          <a:pos x="T0" y="T1"/>
                        </a:cxn>
                        <a:cxn ang="T15">
                          <a:pos x="T2" y="T3"/>
                        </a:cxn>
                        <a:cxn ang="T16">
                          <a:pos x="T4" y="T5"/>
                        </a:cxn>
                        <a:cxn ang="T17">
                          <a:pos x="T6" y="T7"/>
                        </a:cxn>
                        <a:cxn ang="T18">
                          <a:pos x="T8" y="T9"/>
                        </a:cxn>
                        <a:cxn ang="T19">
                          <a:pos x="T10" y="T11"/>
                        </a:cxn>
                        <a:cxn ang="T20">
                          <a:pos x="T12" y="T13"/>
                        </a:cxn>
                      </a:cxnLst>
                      <a:rect l="T21" t="T22" r="T23" b="T24"/>
                      <a:pathLst>
                        <a:path w="400" h="126">
                          <a:moveTo>
                            <a:pt x="0" y="97"/>
                          </a:moveTo>
                          <a:cubicBezTo>
                            <a:pt x="8" y="85"/>
                            <a:pt x="26" y="41"/>
                            <a:pt x="48" y="25"/>
                          </a:cubicBezTo>
                          <a:cubicBezTo>
                            <a:pt x="70" y="9"/>
                            <a:pt x="108" y="0"/>
                            <a:pt x="134" y="0"/>
                          </a:cubicBezTo>
                          <a:cubicBezTo>
                            <a:pt x="160" y="0"/>
                            <a:pt x="181" y="4"/>
                            <a:pt x="205" y="23"/>
                          </a:cubicBezTo>
                          <a:cubicBezTo>
                            <a:pt x="230" y="42"/>
                            <a:pt x="255" y="98"/>
                            <a:pt x="281" y="112"/>
                          </a:cubicBezTo>
                          <a:cubicBezTo>
                            <a:pt x="307" y="126"/>
                            <a:pt x="344" y="117"/>
                            <a:pt x="364" y="105"/>
                          </a:cubicBezTo>
                          <a:cubicBezTo>
                            <a:pt x="384" y="93"/>
                            <a:pt x="393" y="51"/>
                            <a:pt x="400" y="37"/>
                          </a:cubicBezTo>
                        </a:path>
                      </a:pathLst>
                    </a:custGeom>
                    <a:gradFill rotWithShape="1">
                      <a:gsLst>
                        <a:gs pos="0">
                          <a:srgbClr val="CC6600"/>
                        </a:gs>
                        <a:gs pos="50000">
                          <a:srgbClr val="996633"/>
                        </a:gs>
                        <a:gs pos="100000">
                          <a:srgbClr val="CC6600"/>
                        </a:gs>
                      </a:gsLst>
                      <a:lin ang="18900000" scaled="1"/>
                    </a:gradFill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9" name="Group 33"/>
                  <p:cNvGrpSpPr>
                    <a:grpSpLocks/>
                  </p:cNvGrpSpPr>
                  <p:nvPr/>
                </p:nvGrpSpPr>
                <p:grpSpPr bwMode="auto">
                  <a:xfrm rot="3226440">
                    <a:off x="1882" y="1562"/>
                    <a:ext cx="500" cy="225"/>
                    <a:chOff x="500" y="1699"/>
                    <a:chExt cx="660" cy="284"/>
                  </a:xfrm>
                </p:grpSpPr>
                <p:sp>
                  <p:nvSpPr>
                    <p:cNvPr id="15525" name="Freeform 34"/>
                    <p:cNvSpPr>
                      <a:spLocks/>
                    </p:cNvSpPr>
                    <p:nvPr/>
                  </p:nvSpPr>
                  <p:spPr bwMode="auto">
                    <a:xfrm>
                      <a:off x="500" y="1881"/>
                      <a:ext cx="408" cy="102"/>
                    </a:xfrm>
                    <a:custGeom>
                      <a:avLst/>
                      <a:gdLst>
                        <a:gd name="T0" fmla="*/ 0 w 408"/>
                        <a:gd name="T1" fmla="*/ 99 h 102"/>
                        <a:gd name="T2" fmla="*/ 44 w 408"/>
                        <a:gd name="T3" fmla="*/ 27 h 102"/>
                        <a:gd name="T4" fmla="*/ 118 w 408"/>
                        <a:gd name="T5" fmla="*/ 3 h 102"/>
                        <a:gd name="T6" fmla="*/ 192 w 408"/>
                        <a:gd name="T7" fmla="*/ 15 h 102"/>
                        <a:gd name="T8" fmla="*/ 280 w 408"/>
                        <a:gd name="T9" fmla="*/ 91 h 102"/>
                        <a:gd name="T10" fmla="*/ 360 w 408"/>
                        <a:gd name="T11" fmla="*/ 79 h 102"/>
                        <a:gd name="T12" fmla="*/ 408 w 408"/>
                        <a:gd name="T13" fmla="*/ 10 h 102"/>
                        <a:gd name="T14" fmla="*/ 0 60000 65536"/>
                        <a:gd name="T15" fmla="*/ 0 60000 65536"/>
                        <a:gd name="T16" fmla="*/ 0 60000 65536"/>
                        <a:gd name="T17" fmla="*/ 0 60000 65536"/>
                        <a:gd name="T18" fmla="*/ 0 60000 65536"/>
                        <a:gd name="T19" fmla="*/ 0 60000 65536"/>
                        <a:gd name="T20" fmla="*/ 0 60000 65536"/>
                        <a:gd name="T21" fmla="*/ 0 w 408"/>
                        <a:gd name="T22" fmla="*/ 0 h 102"/>
                        <a:gd name="T23" fmla="*/ 408 w 408"/>
                        <a:gd name="T24" fmla="*/ 102 h 102"/>
                      </a:gdLst>
                      <a:ahLst/>
                      <a:cxnLst>
                        <a:cxn ang="T14">
                          <a:pos x="T0" y="T1"/>
                        </a:cxn>
                        <a:cxn ang="T15">
                          <a:pos x="T2" y="T3"/>
                        </a:cxn>
                        <a:cxn ang="T16">
                          <a:pos x="T4" y="T5"/>
                        </a:cxn>
                        <a:cxn ang="T17">
                          <a:pos x="T6" y="T7"/>
                        </a:cxn>
                        <a:cxn ang="T18">
                          <a:pos x="T8" y="T9"/>
                        </a:cxn>
                        <a:cxn ang="T19">
                          <a:pos x="T10" y="T11"/>
                        </a:cxn>
                        <a:cxn ang="T20">
                          <a:pos x="T12" y="T13"/>
                        </a:cxn>
                      </a:cxnLst>
                      <a:rect l="T21" t="T22" r="T23" b="T24"/>
                      <a:pathLst>
                        <a:path w="408" h="102">
                          <a:moveTo>
                            <a:pt x="0" y="99"/>
                          </a:moveTo>
                          <a:cubicBezTo>
                            <a:pt x="7" y="87"/>
                            <a:pt x="24" y="43"/>
                            <a:pt x="44" y="27"/>
                          </a:cubicBezTo>
                          <a:cubicBezTo>
                            <a:pt x="64" y="11"/>
                            <a:pt x="93" y="5"/>
                            <a:pt x="118" y="3"/>
                          </a:cubicBezTo>
                          <a:cubicBezTo>
                            <a:pt x="143" y="1"/>
                            <a:pt x="165" y="0"/>
                            <a:pt x="192" y="15"/>
                          </a:cubicBezTo>
                          <a:cubicBezTo>
                            <a:pt x="219" y="30"/>
                            <a:pt x="252" y="80"/>
                            <a:pt x="280" y="91"/>
                          </a:cubicBezTo>
                          <a:cubicBezTo>
                            <a:pt x="308" y="102"/>
                            <a:pt x="339" y="92"/>
                            <a:pt x="360" y="79"/>
                          </a:cubicBezTo>
                          <a:cubicBezTo>
                            <a:pt x="381" y="66"/>
                            <a:pt x="398" y="25"/>
                            <a:pt x="408" y="10"/>
                          </a:cubicBezTo>
                        </a:path>
                      </a:pathLst>
                    </a:custGeom>
                    <a:gradFill rotWithShape="1">
                      <a:gsLst>
                        <a:gs pos="0">
                          <a:srgbClr val="CC6600"/>
                        </a:gs>
                        <a:gs pos="50000">
                          <a:srgbClr val="996633"/>
                        </a:gs>
                        <a:gs pos="100000">
                          <a:srgbClr val="CC6600"/>
                        </a:gs>
                      </a:gsLst>
                      <a:lin ang="18900000" scaled="1"/>
                    </a:gradFill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5526" name="Freeform 35"/>
                    <p:cNvSpPr>
                      <a:spLocks/>
                    </p:cNvSpPr>
                    <p:nvPr/>
                  </p:nvSpPr>
                  <p:spPr bwMode="auto">
                    <a:xfrm>
                      <a:off x="636" y="1779"/>
                      <a:ext cx="400" cy="126"/>
                    </a:xfrm>
                    <a:custGeom>
                      <a:avLst/>
                      <a:gdLst>
                        <a:gd name="T0" fmla="*/ 0 w 400"/>
                        <a:gd name="T1" fmla="*/ 97 h 126"/>
                        <a:gd name="T2" fmla="*/ 48 w 400"/>
                        <a:gd name="T3" fmla="*/ 25 h 126"/>
                        <a:gd name="T4" fmla="*/ 134 w 400"/>
                        <a:gd name="T5" fmla="*/ 0 h 126"/>
                        <a:gd name="T6" fmla="*/ 205 w 400"/>
                        <a:gd name="T7" fmla="*/ 23 h 126"/>
                        <a:gd name="T8" fmla="*/ 281 w 400"/>
                        <a:gd name="T9" fmla="*/ 112 h 126"/>
                        <a:gd name="T10" fmla="*/ 364 w 400"/>
                        <a:gd name="T11" fmla="*/ 105 h 126"/>
                        <a:gd name="T12" fmla="*/ 400 w 400"/>
                        <a:gd name="T13" fmla="*/ 37 h 126"/>
                        <a:gd name="T14" fmla="*/ 0 60000 65536"/>
                        <a:gd name="T15" fmla="*/ 0 60000 65536"/>
                        <a:gd name="T16" fmla="*/ 0 60000 65536"/>
                        <a:gd name="T17" fmla="*/ 0 60000 65536"/>
                        <a:gd name="T18" fmla="*/ 0 60000 65536"/>
                        <a:gd name="T19" fmla="*/ 0 60000 65536"/>
                        <a:gd name="T20" fmla="*/ 0 60000 65536"/>
                        <a:gd name="T21" fmla="*/ 0 w 400"/>
                        <a:gd name="T22" fmla="*/ 0 h 126"/>
                        <a:gd name="T23" fmla="*/ 400 w 400"/>
                        <a:gd name="T24" fmla="*/ 126 h 126"/>
                      </a:gdLst>
                      <a:ahLst/>
                      <a:cxnLst>
                        <a:cxn ang="T14">
                          <a:pos x="T0" y="T1"/>
                        </a:cxn>
                        <a:cxn ang="T15">
                          <a:pos x="T2" y="T3"/>
                        </a:cxn>
                        <a:cxn ang="T16">
                          <a:pos x="T4" y="T5"/>
                        </a:cxn>
                        <a:cxn ang="T17">
                          <a:pos x="T6" y="T7"/>
                        </a:cxn>
                        <a:cxn ang="T18">
                          <a:pos x="T8" y="T9"/>
                        </a:cxn>
                        <a:cxn ang="T19">
                          <a:pos x="T10" y="T11"/>
                        </a:cxn>
                        <a:cxn ang="T20">
                          <a:pos x="T12" y="T13"/>
                        </a:cxn>
                      </a:cxnLst>
                      <a:rect l="T21" t="T22" r="T23" b="T24"/>
                      <a:pathLst>
                        <a:path w="400" h="126">
                          <a:moveTo>
                            <a:pt x="0" y="97"/>
                          </a:moveTo>
                          <a:cubicBezTo>
                            <a:pt x="8" y="85"/>
                            <a:pt x="26" y="41"/>
                            <a:pt x="48" y="25"/>
                          </a:cubicBezTo>
                          <a:cubicBezTo>
                            <a:pt x="70" y="9"/>
                            <a:pt x="108" y="0"/>
                            <a:pt x="134" y="0"/>
                          </a:cubicBezTo>
                          <a:cubicBezTo>
                            <a:pt x="160" y="0"/>
                            <a:pt x="181" y="4"/>
                            <a:pt x="205" y="23"/>
                          </a:cubicBezTo>
                          <a:cubicBezTo>
                            <a:pt x="230" y="42"/>
                            <a:pt x="255" y="98"/>
                            <a:pt x="281" y="112"/>
                          </a:cubicBezTo>
                          <a:cubicBezTo>
                            <a:pt x="307" y="126"/>
                            <a:pt x="344" y="117"/>
                            <a:pt x="364" y="105"/>
                          </a:cubicBezTo>
                          <a:cubicBezTo>
                            <a:pt x="384" y="93"/>
                            <a:pt x="393" y="51"/>
                            <a:pt x="400" y="37"/>
                          </a:cubicBezTo>
                        </a:path>
                      </a:pathLst>
                    </a:custGeom>
                    <a:gradFill rotWithShape="1">
                      <a:gsLst>
                        <a:gs pos="0">
                          <a:srgbClr val="CC6600"/>
                        </a:gs>
                        <a:gs pos="50000">
                          <a:srgbClr val="996633"/>
                        </a:gs>
                        <a:gs pos="100000">
                          <a:srgbClr val="CC6600"/>
                        </a:gs>
                      </a:gsLst>
                      <a:lin ang="18900000" scaled="1"/>
                    </a:gradFill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5527" name="Freeform 36"/>
                    <p:cNvSpPr>
                      <a:spLocks/>
                    </p:cNvSpPr>
                    <p:nvPr/>
                  </p:nvSpPr>
                  <p:spPr bwMode="auto">
                    <a:xfrm rot="434215">
                      <a:off x="760" y="1699"/>
                      <a:ext cx="400" cy="126"/>
                    </a:xfrm>
                    <a:custGeom>
                      <a:avLst/>
                      <a:gdLst>
                        <a:gd name="T0" fmla="*/ 0 w 400"/>
                        <a:gd name="T1" fmla="*/ 97 h 126"/>
                        <a:gd name="T2" fmla="*/ 48 w 400"/>
                        <a:gd name="T3" fmla="*/ 25 h 126"/>
                        <a:gd name="T4" fmla="*/ 134 w 400"/>
                        <a:gd name="T5" fmla="*/ 0 h 126"/>
                        <a:gd name="T6" fmla="*/ 205 w 400"/>
                        <a:gd name="T7" fmla="*/ 23 h 126"/>
                        <a:gd name="T8" fmla="*/ 281 w 400"/>
                        <a:gd name="T9" fmla="*/ 112 h 126"/>
                        <a:gd name="T10" fmla="*/ 364 w 400"/>
                        <a:gd name="T11" fmla="*/ 105 h 126"/>
                        <a:gd name="T12" fmla="*/ 400 w 400"/>
                        <a:gd name="T13" fmla="*/ 37 h 126"/>
                        <a:gd name="T14" fmla="*/ 0 60000 65536"/>
                        <a:gd name="T15" fmla="*/ 0 60000 65536"/>
                        <a:gd name="T16" fmla="*/ 0 60000 65536"/>
                        <a:gd name="T17" fmla="*/ 0 60000 65536"/>
                        <a:gd name="T18" fmla="*/ 0 60000 65536"/>
                        <a:gd name="T19" fmla="*/ 0 60000 65536"/>
                        <a:gd name="T20" fmla="*/ 0 60000 65536"/>
                        <a:gd name="T21" fmla="*/ 0 w 400"/>
                        <a:gd name="T22" fmla="*/ 0 h 126"/>
                        <a:gd name="T23" fmla="*/ 400 w 400"/>
                        <a:gd name="T24" fmla="*/ 126 h 126"/>
                      </a:gdLst>
                      <a:ahLst/>
                      <a:cxnLst>
                        <a:cxn ang="T14">
                          <a:pos x="T0" y="T1"/>
                        </a:cxn>
                        <a:cxn ang="T15">
                          <a:pos x="T2" y="T3"/>
                        </a:cxn>
                        <a:cxn ang="T16">
                          <a:pos x="T4" y="T5"/>
                        </a:cxn>
                        <a:cxn ang="T17">
                          <a:pos x="T6" y="T7"/>
                        </a:cxn>
                        <a:cxn ang="T18">
                          <a:pos x="T8" y="T9"/>
                        </a:cxn>
                        <a:cxn ang="T19">
                          <a:pos x="T10" y="T11"/>
                        </a:cxn>
                        <a:cxn ang="T20">
                          <a:pos x="T12" y="T13"/>
                        </a:cxn>
                      </a:cxnLst>
                      <a:rect l="T21" t="T22" r="T23" b="T24"/>
                      <a:pathLst>
                        <a:path w="400" h="126">
                          <a:moveTo>
                            <a:pt x="0" y="97"/>
                          </a:moveTo>
                          <a:cubicBezTo>
                            <a:pt x="8" y="85"/>
                            <a:pt x="26" y="41"/>
                            <a:pt x="48" y="25"/>
                          </a:cubicBezTo>
                          <a:cubicBezTo>
                            <a:pt x="70" y="9"/>
                            <a:pt x="108" y="0"/>
                            <a:pt x="134" y="0"/>
                          </a:cubicBezTo>
                          <a:cubicBezTo>
                            <a:pt x="160" y="0"/>
                            <a:pt x="181" y="4"/>
                            <a:pt x="205" y="23"/>
                          </a:cubicBezTo>
                          <a:cubicBezTo>
                            <a:pt x="230" y="42"/>
                            <a:pt x="255" y="98"/>
                            <a:pt x="281" y="112"/>
                          </a:cubicBezTo>
                          <a:cubicBezTo>
                            <a:pt x="307" y="126"/>
                            <a:pt x="344" y="117"/>
                            <a:pt x="364" y="105"/>
                          </a:cubicBezTo>
                          <a:cubicBezTo>
                            <a:pt x="384" y="93"/>
                            <a:pt x="393" y="51"/>
                            <a:pt x="400" y="37"/>
                          </a:cubicBezTo>
                        </a:path>
                      </a:pathLst>
                    </a:custGeom>
                    <a:gradFill rotWithShape="1">
                      <a:gsLst>
                        <a:gs pos="0">
                          <a:srgbClr val="CC6600"/>
                        </a:gs>
                        <a:gs pos="50000">
                          <a:srgbClr val="996633"/>
                        </a:gs>
                        <a:gs pos="100000">
                          <a:srgbClr val="CC6600"/>
                        </a:gs>
                      </a:gsLst>
                      <a:lin ang="18900000" scaled="1"/>
                    </a:gradFill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10" name="Group 37"/>
                  <p:cNvGrpSpPr>
                    <a:grpSpLocks/>
                  </p:cNvGrpSpPr>
                  <p:nvPr/>
                </p:nvGrpSpPr>
                <p:grpSpPr bwMode="auto">
                  <a:xfrm rot="4068615">
                    <a:off x="2210" y="1726"/>
                    <a:ext cx="500" cy="225"/>
                    <a:chOff x="500" y="1699"/>
                    <a:chExt cx="660" cy="284"/>
                  </a:xfrm>
                </p:grpSpPr>
                <p:sp>
                  <p:nvSpPr>
                    <p:cNvPr id="15522" name="Freeform 38"/>
                    <p:cNvSpPr>
                      <a:spLocks/>
                    </p:cNvSpPr>
                    <p:nvPr/>
                  </p:nvSpPr>
                  <p:spPr bwMode="auto">
                    <a:xfrm>
                      <a:off x="500" y="1881"/>
                      <a:ext cx="408" cy="102"/>
                    </a:xfrm>
                    <a:custGeom>
                      <a:avLst/>
                      <a:gdLst>
                        <a:gd name="T0" fmla="*/ 0 w 408"/>
                        <a:gd name="T1" fmla="*/ 99 h 102"/>
                        <a:gd name="T2" fmla="*/ 44 w 408"/>
                        <a:gd name="T3" fmla="*/ 27 h 102"/>
                        <a:gd name="T4" fmla="*/ 118 w 408"/>
                        <a:gd name="T5" fmla="*/ 3 h 102"/>
                        <a:gd name="T6" fmla="*/ 192 w 408"/>
                        <a:gd name="T7" fmla="*/ 15 h 102"/>
                        <a:gd name="T8" fmla="*/ 280 w 408"/>
                        <a:gd name="T9" fmla="*/ 91 h 102"/>
                        <a:gd name="T10" fmla="*/ 360 w 408"/>
                        <a:gd name="T11" fmla="*/ 79 h 102"/>
                        <a:gd name="T12" fmla="*/ 408 w 408"/>
                        <a:gd name="T13" fmla="*/ 10 h 102"/>
                        <a:gd name="T14" fmla="*/ 0 60000 65536"/>
                        <a:gd name="T15" fmla="*/ 0 60000 65536"/>
                        <a:gd name="T16" fmla="*/ 0 60000 65536"/>
                        <a:gd name="T17" fmla="*/ 0 60000 65536"/>
                        <a:gd name="T18" fmla="*/ 0 60000 65536"/>
                        <a:gd name="T19" fmla="*/ 0 60000 65536"/>
                        <a:gd name="T20" fmla="*/ 0 60000 65536"/>
                        <a:gd name="T21" fmla="*/ 0 w 408"/>
                        <a:gd name="T22" fmla="*/ 0 h 102"/>
                        <a:gd name="T23" fmla="*/ 408 w 408"/>
                        <a:gd name="T24" fmla="*/ 102 h 102"/>
                      </a:gdLst>
                      <a:ahLst/>
                      <a:cxnLst>
                        <a:cxn ang="T14">
                          <a:pos x="T0" y="T1"/>
                        </a:cxn>
                        <a:cxn ang="T15">
                          <a:pos x="T2" y="T3"/>
                        </a:cxn>
                        <a:cxn ang="T16">
                          <a:pos x="T4" y="T5"/>
                        </a:cxn>
                        <a:cxn ang="T17">
                          <a:pos x="T6" y="T7"/>
                        </a:cxn>
                        <a:cxn ang="T18">
                          <a:pos x="T8" y="T9"/>
                        </a:cxn>
                        <a:cxn ang="T19">
                          <a:pos x="T10" y="T11"/>
                        </a:cxn>
                        <a:cxn ang="T20">
                          <a:pos x="T12" y="T13"/>
                        </a:cxn>
                      </a:cxnLst>
                      <a:rect l="T21" t="T22" r="T23" b="T24"/>
                      <a:pathLst>
                        <a:path w="408" h="102">
                          <a:moveTo>
                            <a:pt x="0" y="99"/>
                          </a:moveTo>
                          <a:cubicBezTo>
                            <a:pt x="7" y="87"/>
                            <a:pt x="24" y="43"/>
                            <a:pt x="44" y="27"/>
                          </a:cubicBezTo>
                          <a:cubicBezTo>
                            <a:pt x="64" y="11"/>
                            <a:pt x="93" y="5"/>
                            <a:pt x="118" y="3"/>
                          </a:cubicBezTo>
                          <a:cubicBezTo>
                            <a:pt x="143" y="1"/>
                            <a:pt x="165" y="0"/>
                            <a:pt x="192" y="15"/>
                          </a:cubicBezTo>
                          <a:cubicBezTo>
                            <a:pt x="219" y="30"/>
                            <a:pt x="252" y="80"/>
                            <a:pt x="280" y="91"/>
                          </a:cubicBezTo>
                          <a:cubicBezTo>
                            <a:pt x="308" y="102"/>
                            <a:pt x="339" y="92"/>
                            <a:pt x="360" y="79"/>
                          </a:cubicBezTo>
                          <a:cubicBezTo>
                            <a:pt x="381" y="66"/>
                            <a:pt x="398" y="25"/>
                            <a:pt x="408" y="10"/>
                          </a:cubicBezTo>
                        </a:path>
                      </a:pathLst>
                    </a:custGeom>
                    <a:gradFill rotWithShape="1">
                      <a:gsLst>
                        <a:gs pos="0">
                          <a:srgbClr val="CC6600"/>
                        </a:gs>
                        <a:gs pos="50000">
                          <a:srgbClr val="996633"/>
                        </a:gs>
                        <a:gs pos="100000">
                          <a:srgbClr val="CC6600"/>
                        </a:gs>
                      </a:gsLst>
                      <a:lin ang="18900000" scaled="1"/>
                    </a:gradFill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5523" name="Freeform 39"/>
                    <p:cNvSpPr>
                      <a:spLocks/>
                    </p:cNvSpPr>
                    <p:nvPr/>
                  </p:nvSpPr>
                  <p:spPr bwMode="auto">
                    <a:xfrm>
                      <a:off x="636" y="1779"/>
                      <a:ext cx="400" cy="126"/>
                    </a:xfrm>
                    <a:custGeom>
                      <a:avLst/>
                      <a:gdLst>
                        <a:gd name="T0" fmla="*/ 0 w 400"/>
                        <a:gd name="T1" fmla="*/ 97 h 126"/>
                        <a:gd name="T2" fmla="*/ 48 w 400"/>
                        <a:gd name="T3" fmla="*/ 25 h 126"/>
                        <a:gd name="T4" fmla="*/ 134 w 400"/>
                        <a:gd name="T5" fmla="*/ 0 h 126"/>
                        <a:gd name="T6" fmla="*/ 205 w 400"/>
                        <a:gd name="T7" fmla="*/ 23 h 126"/>
                        <a:gd name="T8" fmla="*/ 281 w 400"/>
                        <a:gd name="T9" fmla="*/ 112 h 126"/>
                        <a:gd name="T10" fmla="*/ 364 w 400"/>
                        <a:gd name="T11" fmla="*/ 105 h 126"/>
                        <a:gd name="T12" fmla="*/ 400 w 400"/>
                        <a:gd name="T13" fmla="*/ 37 h 126"/>
                        <a:gd name="T14" fmla="*/ 0 60000 65536"/>
                        <a:gd name="T15" fmla="*/ 0 60000 65536"/>
                        <a:gd name="T16" fmla="*/ 0 60000 65536"/>
                        <a:gd name="T17" fmla="*/ 0 60000 65536"/>
                        <a:gd name="T18" fmla="*/ 0 60000 65536"/>
                        <a:gd name="T19" fmla="*/ 0 60000 65536"/>
                        <a:gd name="T20" fmla="*/ 0 60000 65536"/>
                        <a:gd name="T21" fmla="*/ 0 w 400"/>
                        <a:gd name="T22" fmla="*/ 0 h 126"/>
                        <a:gd name="T23" fmla="*/ 400 w 400"/>
                        <a:gd name="T24" fmla="*/ 126 h 126"/>
                      </a:gdLst>
                      <a:ahLst/>
                      <a:cxnLst>
                        <a:cxn ang="T14">
                          <a:pos x="T0" y="T1"/>
                        </a:cxn>
                        <a:cxn ang="T15">
                          <a:pos x="T2" y="T3"/>
                        </a:cxn>
                        <a:cxn ang="T16">
                          <a:pos x="T4" y="T5"/>
                        </a:cxn>
                        <a:cxn ang="T17">
                          <a:pos x="T6" y="T7"/>
                        </a:cxn>
                        <a:cxn ang="T18">
                          <a:pos x="T8" y="T9"/>
                        </a:cxn>
                        <a:cxn ang="T19">
                          <a:pos x="T10" y="T11"/>
                        </a:cxn>
                        <a:cxn ang="T20">
                          <a:pos x="T12" y="T13"/>
                        </a:cxn>
                      </a:cxnLst>
                      <a:rect l="T21" t="T22" r="T23" b="T24"/>
                      <a:pathLst>
                        <a:path w="400" h="126">
                          <a:moveTo>
                            <a:pt x="0" y="97"/>
                          </a:moveTo>
                          <a:cubicBezTo>
                            <a:pt x="8" y="85"/>
                            <a:pt x="26" y="41"/>
                            <a:pt x="48" y="25"/>
                          </a:cubicBezTo>
                          <a:cubicBezTo>
                            <a:pt x="70" y="9"/>
                            <a:pt x="108" y="0"/>
                            <a:pt x="134" y="0"/>
                          </a:cubicBezTo>
                          <a:cubicBezTo>
                            <a:pt x="160" y="0"/>
                            <a:pt x="181" y="4"/>
                            <a:pt x="205" y="23"/>
                          </a:cubicBezTo>
                          <a:cubicBezTo>
                            <a:pt x="230" y="42"/>
                            <a:pt x="255" y="98"/>
                            <a:pt x="281" y="112"/>
                          </a:cubicBezTo>
                          <a:cubicBezTo>
                            <a:pt x="307" y="126"/>
                            <a:pt x="344" y="117"/>
                            <a:pt x="364" y="105"/>
                          </a:cubicBezTo>
                          <a:cubicBezTo>
                            <a:pt x="384" y="93"/>
                            <a:pt x="393" y="51"/>
                            <a:pt x="400" y="37"/>
                          </a:cubicBezTo>
                        </a:path>
                      </a:pathLst>
                    </a:custGeom>
                    <a:gradFill rotWithShape="1">
                      <a:gsLst>
                        <a:gs pos="0">
                          <a:srgbClr val="CC6600"/>
                        </a:gs>
                        <a:gs pos="50000">
                          <a:srgbClr val="996633"/>
                        </a:gs>
                        <a:gs pos="100000">
                          <a:srgbClr val="CC6600"/>
                        </a:gs>
                      </a:gsLst>
                      <a:lin ang="18900000" scaled="1"/>
                    </a:gradFill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5524" name="Freeform 40"/>
                    <p:cNvSpPr>
                      <a:spLocks/>
                    </p:cNvSpPr>
                    <p:nvPr/>
                  </p:nvSpPr>
                  <p:spPr bwMode="auto">
                    <a:xfrm rot="434215">
                      <a:off x="760" y="1699"/>
                      <a:ext cx="400" cy="126"/>
                    </a:xfrm>
                    <a:custGeom>
                      <a:avLst/>
                      <a:gdLst>
                        <a:gd name="T0" fmla="*/ 0 w 400"/>
                        <a:gd name="T1" fmla="*/ 97 h 126"/>
                        <a:gd name="T2" fmla="*/ 48 w 400"/>
                        <a:gd name="T3" fmla="*/ 25 h 126"/>
                        <a:gd name="T4" fmla="*/ 134 w 400"/>
                        <a:gd name="T5" fmla="*/ 0 h 126"/>
                        <a:gd name="T6" fmla="*/ 205 w 400"/>
                        <a:gd name="T7" fmla="*/ 23 h 126"/>
                        <a:gd name="T8" fmla="*/ 281 w 400"/>
                        <a:gd name="T9" fmla="*/ 112 h 126"/>
                        <a:gd name="T10" fmla="*/ 364 w 400"/>
                        <a:gd name="T11" fmla="*/ 105 h 126"/>
                        <a:gd name="T12" fmla="*/ 400 w 400"/>
                        <a:gd name="T13" fmla="*/ 37 h 126"/>
                        <a:gd name="T14" fmla="*/ 0 60000 65536"/>
                        <a:gd name="T15" fmla="*/ 0 60000 65536"/>
                        <a:gd name="T16" fmla="*/ 0 60000 65536"/>
                        <a:gd name="T17" fmla="*/ 0 60000 65536"/>
                        <a:gd name="T18" fmla="*/ 0 60000 65536"/>
                        <a:gd name="T19" fmla="*/ 0 60000 65536"/>
                        <a:gd name="T20" fmla="*/ 0 60000 65536"/>
                        <a:gd name="T21" fmla="*/ 0 w 400"/>
                        <a:gd name="T22" fmla="*/ 0 h 126"/>
                        <a:gd name="T23" fmla="*/ 400 w 400"/>
                        <a:gd name="T24" fmla="*/ 126 h 126"/>
                      </a:gdLst>
                      <a:ahLst/>
                      <a:cxnLst>
                        <a:cxn ang="T14">
                          <a:pos x="T0" y="T1"/>
                        </a:cxn>
                        <a:cxn ang="T15">
                          <a:pos x="T2" y="T3"/>
                        </a:cxn>
                        <a:cxn ang="T16">
                          <a:pos x="T4" y="T5"/>
                        </a:cxn>
                        <a:cxn ang="T17">
                          <a:pos x="T6" y="T7"/>
                        </a:cxn>
                        <a:cxn ang="T18">
                          <a:pos x="T8" y="T9"/>
                        </a:cxn>
                        <a:cxn ang="T19">
                          <a:pos x="T10" y="T11"/>
                        </a:cxn>
                        <a:cxn ang="T20">
                          <a:pos x="T12" y="T13"/>
                        </a:cxn>
                      </a:cxnLst>
                      <a:rect l="T21" t="T22" r="T23" b="T24"/>
                      <a:pathLst>
                        <a:path w="400" h="126">
                          <a:moveTo>
                            <a:pt x="0" y="97"/>
                          </a:moveTo>
                          <a:cubicBezTo>
                            <a:pt x="8" y="85"/>
                            <a:pt x="26" y="41"/>
                            <a:pt x="48" y="25"/>
                          </a:cubicBezTo>
                          <a:cubicBezTo>
                            <a:pt x="70" y="9"/>
                            <a:pt x="108" y="0"/>
                            <a:pt x="134" y="0"/>
                          </a:cubicBezTo>
                          <a:cubicBezTo>
                            <a:pt x="160" y="0"/>
                            <a:pt x="181" y="4"/>
                            <a:pt x="205" y="23"/>
                          </a:cubicBezTo>
                          <a:cubicBezTo>
                            <a:pt x="230" y="42"/>
                            <a:pt x="255" y="98"/>
                            <a:pt x="281" y="112"/>
                          </a:cubicBezTo>
                          <a:cubicBezTo>
                            <a:pt x="307" y="126"/>
                            <a:pt x="344" y="117"/>
                            <a:pt x="364" y="105"/>
                          </a:cubicBezTo>
                          <a:cubicBezTo>
                            <a:pt x="384" y="93"/>
                            <a:pt x="393" y="51"/>
                            <a:pt x="400" y="37"/>
                          </a:cubicBezTo>
                        </a:path>
                      </a:pathLst>
                    </a:custGeom>
                    <a:gradFill rotWithShape="1">
                      <a:gsLst>
                        <a:gs pos="0">
                          <a:srgbClr val="CC6600"/>
                        </a:gs>
                        <a:gs pos="50000">
                          <a:srgbClr val="996633"/>
                        </a:gs>
                        <a:gs pos="100000">
                          <a:srgbClr val="CC6600"/>
                        </a:gs>
                      </a:gsLst>
                      <a:lin ang="18900000" scaled="1"/>
                    </a:gradFill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</p:grpSp>
              <p:sp>
                <p:nvSpPr>
                  <p:cNvPr id="15519" name="Freeform 41"/>
                  <p:cNvSpPr>
                    <a:spLocks/>
                  </p:cNvSpPr>
                  <p:nvPr/>
                </p:nvSpPr>
                <p:spPr bwMode="auto">
                  <a:xfrm rot="5135648">
                    <a:off x="2576" y="2029"/>
                    <a:ext cx="303" cy="100"/>
                  </a:xfrm>
                  <a:custGeom>
                    <a:avLst/>
                    <a:gdLst>
                      <a:gd name="T0" fmla="*/ 0 w 400"/>
                      <a:gd name="T1" fmla="*/ 30 h 126"/>
                      <a:gd name="T2" fmla="*/ 11 w 400"/>
                      <a:gd name="T3" fmla="*/ 8 h 126"/>
                      <a:gd name="T4" fmla="*/ 33 w 400"/>
                      <a:gd name="T5" fmla="*/ 0 h 126"/>
                      <a:gd name="T6" fmla="*/ 51 w 400"/>
                      <a:gd name="T7" fmla="*/ 7 h 126"/>
                      <a:gd name="T8" fmla="*/ 70 w 400"/>
                      <a:gd name="T9" fmla="*/ 35 h 126"/>
                      <a:gd name="T10" fmla="*/ 91 w 400"/>
                      <a:gd name="T11" fmla="*/ 33 h 126"/>
                      <a:gd name="T12" fmla="*/ 100 w 400"/>
                      <a:gd name="T13" fmla="*/ 11 h 126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w 400"/>
                      <a:gd name="T22" fmla="*/ 0 h 126"/>
                      <a:gd name="T23" fmla="*/ 400 w 400"/>
                      <a:gd name="T24" fmla="*/ 126 h 126"/>
                    </a:gdLst>
                    <a:ahLst/>
                    <a:cxnLst>
                      <a:cxn ang="T14">
                        <a:pos x="T0" y="T1"/>
                      </a:cxn>
                      <a:cxn ang="T15">
                        <a:pos x="T2" y="T3"/>
                      </a:cxn>
                      <a:cxn ang="T16">
                        <a:pos x="T4" y="T5"/>
                      </a:cxn>
                      <a:cxn ang="T17">
                        <a:pos x="T6" y="T7"/>
                      </a:cxn>
                      <a:cxn ang="T18">
                        <a:pos x="T8" y="T9"/>
                      </a:cxn>
                      <a:cxn ang="T19">
                        <a:pos x="T10" y="T11"/>
                      </a:cxn>
                      <a:cxn ang="T20">
                        <a:pos x="T12" y="T13"/>
                      </a:cxn>
                    </a:cxnLst>
                    <a:rect l="T21" t="T22" r="T23" b="T24"/>
                    <a:pathLst>
                      <a:path w="400" h="126">
                        <a:moveTo>
                          <a:pt x="0" y="97"/>
                        </a:moveTo>
                        <a:cubicBezTo>
                          <a:pt x="8" y="85"/>
                          <a:pt x="26" y="41"/>
                          <a:pt x="48" y="25"/>
                        </a:cubicBezTo>
                        <a:cubicBezTo>
                          <a:pt x="70" y="9"/>
                          <a:pt x="108" y="0"/>
                          <a:pt x="134" y="0"/>
                        </a:cubicBezTo>
                        <a:cubicBezTo>
                          <a:pt x="160" y="0"/>
                          <a:pt x="181" y="4"/>
                          <a:pt x="205" y="23"/>
                        </a:cubicBezTo>
                        <a:cubicBezTo>
                          <a:pt x="230" y="42"/>
                          <a:pt x="255" y="98"/>
                          <a:pt x="281" y="112"/>
                        </a:cubicBezTo>
                        <a:cubicBezTo>
                          <a:pt x="307" y="126"/>
                          <a:pt x="344" y="117"/>
                          <a:pt x="364" y="105"/>
                        </a:cubicBezTo>
                        <a:cubicBezTo>
                          <a:pt x="384" y="93"/>
                          <a:pt x="393" y="51"/>
                          <a:pt x="400" y="37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CC6600"/>
                      </a:gs>
                      <a:gs pos="50000">
                        <a:srgbClr val="996633"/>
                      </a:gs>
                      <a:gs pos="100000">
                        <a:srgbClr val="CC6600"/>
                      </a:gs>
                    </a:gsLst>
                    <a:lin ang="18900000" scaled="1"/>
                  </a:gradFill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5520" name="Freeform 42"/>
                  <p:cNvSpPr>
                    <a:spLocks/>
                  </p:cNvSpPr>
                  <p:nvPr/>
                </p:nvSpPr>
                <p:spPr bwMode="auto">
                  <a:xfrm>
                    <a:off x="2706" y="2014"/>
                    <a:ext cx="145" cy="221"/>
                  </a:xfrm>
                  <a:custGeom>
                    <a:avLst/>
                    <a:gdLst>
                      <a:gd name="T0" fmla="*/ 72 w 145"/>
                      <a:gd name="T1" fmla="*/ 0 h 221"/>
                      <a:gd name="T2" fmla="*/ 127 w 145"/>
                      <a:gd name="T3" fmla="*/ 39 h 221"/>
                      <a:gd name="T4" fmla="*/ 144 w 145"/>
                      <a:gd name="T5" fmla="*/ 106 h 221"/>
                      <a:gd name="T6" fmla="*/ 123 w 145"/>
                      <a:gd name="T7" fmla="*/ 158 h 221"/>
                      <a:gd name="T8" fmla="*/ 50 w 145"/>
                      <a:gd name="T9" fmla="*/ 212 h 221"/>
                      <a:gd name="T10" fmla="*/ 6 w 145"/>
                      <a:gd name="T11" fmla="*/ 214 h 221"/>
                      <a:gd name="T12" fmla="*/ 14 w 145"/>
                      <a:gd name="T13" fmla="*/ 218 h 221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w 145"/>
                      <a:gd name="T22" fmla="*/ 0 h 221"/>
                      <a:gd name="T23" fmla="*/ 145 w 145"/>
                      <a:gd name="T24" fmla="*/ 221 h 221"/>
                    </a:gdLst>
                    <a:ahLst/>
                    <a:cxnLst>
                      <a:cxn ang="T14">
                        <a:pos x="T0" y="T1"/>
                      </a:cxn>
                      <a:cxn ang="T15">
                        <a:pos x="T2" y="T3"/>
                      </a:cxn>
                      <a:cxn ang="T16">
                        <a:pos x="T4" y="T5"/>
                      </a:cxn>
                      <a:cxn ang="T17">
                        <a:pos x="T6" y="T7"/>
                      </a:cxn>
                      <a:cxn ang="T18">
                        <a:pos x="T8" y="T9"/>
                      </a:cxn>
                      <a:cxn ang="T19">
                        <a:pos x="T10" y="T11"/>
                      </a:cxn>
                      <a:cxn ang="T20">
                        <a:pos x="T12" y="T13"/>
                      </a:cxn>
                    </a:cxnLst>
                    <a:rect l="T21" t="T22" r="T23" b="T24"/>
                    <a:pathLst>
                      <a:path w="145" h="221">
                        <a:moveTo>
                          <a:pt x="72" y="0"/>
                        </a:moveTo>
                        <a:cubicBezTo>
                          <a:pt x="82" y="7"/>
                          <a:pt x="115" y="23"/>
                          <a:pt x="127" y="39"/>
                        </a:cubicBezTo>
                        <a:cubicBezTo>
                          <a:pt x="139" y="57"/>
                          <a:pt x="145" y="86"/>
                          <a:pt x="144" y="106"/>
                        </a:cubicBezTo>
                        <a:cubicBezTo>
                          <a:pt x="143" y="125"/>
                          <a:pt x="139" y="141"/>
                          <a:pt x="123" y="158"/>
                        </a:cubicBezTo>
                        <a:cubicBezTo>
                          <a:pt x="107" y="176"/>
                          <a:pt x="69" y="203"/>
                          <a:pt x="50" y="212"/>
                        </a:cubicBezTo>
                        <a:cubicBezTo>
                          <a:pt x="31" y="221"/>
                          <a:pt x="12" y="213"/>
                          <a:pt x="6" y="214"/>
                        </a:cubicBezTo>
                        <a:cubicBezTo>
                          <a:pt x="0" y="215"/>
                          <a:pt x="12" y="217"/>
                          <a:pt x="14" y="218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CC6600"/>
                      </a:gs>
                      <a:gs pos="50000">
                        <a:srgbClr val="996633"/>
                      </a:gs>
                      <a:gs pos="100000">
                        <a:srgbClr val="CC6600"/>
                      </a:gs>
                    </a:gsLst>
                    <a:lin ang="18900000" scaled="1"/>
                  </a:gradFill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5521" name="Freeform 43"/>
                  <p:cNvSpPr>
                    <a:spLocks/>
                  </p:cNvSpPr>
                  <p:nvPr/>
                </p:nvSpPr>
                <p:spPr bwMode="auto">
                  <a:xfrm>
                    <a:off x="503" y="2112"/>
                    <a:ext cx="228" cy="142"/>
                  </a:xfrm>
                  <a:custGeom>
                    <a:avLst/>
                    <a:gdLst>
                      <a:gd name="T0" fmla="*/ 145 w 228"/>
                      <a:gd name="T1" fmla="*/ 96 h 142"/>
                      <a:gd name="T2" fmla="*/ 25 w 228"/>
                      <a:gd name="T3" fmla="*/ 136 h 142"/>
                      <a:gd name="T4" fmla="*/ 7 w 228"/>
                      <a:gd name="T5" fmla="*/ 61 h 142"/>
                      <a:gd name="T6" fmla="*/ 66 w 228"/>
                      <a:gd name="T7" fmla="*/ 53 h 142"/>
                      <a:gd name="T8" fmla="*/ 150 w 228"/>
                      <a:gd name="T9" fmla="*/ 88 h 142"/>
                      <a:gd name="T10" fmla="*/ 207 w 228"/>
                      <a:gd name="T11" fmla="*/ 60 h 142"/>
                      <a:gd name="T12" fmla="*/ 228 w 228"/>
                      <a:gd name="T13" fmla="*/ 0 h 142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w 228"/>
                      <a:gd name="T22" fmla="*/ 0 h 142"/>
                      <a:gd name="T23" fmla="*/ 228 w 228"/>
                      <a:gd name="T24" fmla="*/ 142 h 142"/>
                    </a:gdLst>
                    <a:ahLst/>
                    <a:cxnLst>
                      <a:cxn ang="T14">
                        <a:pos x="T0" y="T1"/>
                      </a:cxn>
                      <a:cxn ang="T15">
                        <a:pos x="T2" y="T3"/>
                      </a:cxn>
                      <a:cxn ang="T16">
                        <a:pos x="T4" y="T5"/>
                      </a:cxn>
                      <a:cxn ang="T17">
                        <a:pos x="T6" y="T7"/>
                      </a:cxn>
                      <a:cxn ang="T18">
                        <a:pos x="T8" y="T9"/>
                      </a:cxn>
                      <a:cxn ang="T19">
                        <a:pos x="T10" y="T11"/>
                      </a:cxn>
                      <a:cxn ang="T20">
                        <a:pos x="T12" y="T13"/>
                      </a:cxn>
                    </a:cxnLst>
                    <a:rect l="T21" t="T22" r="T23" b="T24"/>
                    <a:pathLst>
                      <a:path w="228" h="142">
                        <a:moveTo>
                          <a:pt x="145" y="96"/>
                        </a:moveTo>
                        <a:cubicBezTo>
                          <a:pt x="126" y="103"/>
                          <a:pt x="48" y="142"/>
                          <a:pt x="25" y="136"/>
                        </a:cubicBezTo>
                        <a:cubicBezTo>
                          <a:pt x="2" y="130"/>
                          <a:pt x="0" y="75"/>
                          <a:pt x="7" y="61"/>
                        </a:cubicBezTo>
                        <a:cubicBezTo>
                          <a:pt x="14" y="47"/>
                          <a:pt x="42" y="48"/>
                          <a:pt x="66" y="53"/>
                        </a:cubicBezTo>
                        <a:cubicBezTo>
                          <a:pt x="89" y="58"/>
                          <a:pt x="126" y="85"/>
                          <a:pt x="150" y="88"/>
                        </a:cubicBezTo>
                        <a:cubicBezTo>
                          <a:pt x="173" y="89"/>
                          <a:pt x="194" y="74"/>
                          <a:pt x="207" y="60"/>
                        </a:cubicBezTo>
                        <a:cubicBezTo>
                          <a:pt x="221" y="46"/>
                          <a:pt x="224" y="12"/>
                          <a:pt x="228" y="0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CC6600"/>
                      </a:gs>
                      <a:gs pos="50000">
                        <a:srgbClr val="996633"/>
                      </a:gs>
                      <a:gs pos="100000">
                        <a:srgbClr val="CC6600"/>
                      </a:gs>
                    </a:gsLst>
                    <a:lin ang="18900000" scaled="1"/>
                  </a:gradFill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</p:grpSp>
        </p:grpSp>
        <p:grpSp>
          <p:nvGrpSpPr>
            <p:cNvPr id="11" name="Group 44"/>
            <p:cNvGrpSpPr>
              <a:grpSpLocks/>
            </p:cNvGrpSpPr>
            <p:nvPr/>
          </p:nvGrpSpPr>
          <p:grpSpPr bwMode="auto">
            <a:xfrm>
              <a:off x="768" y="3038"/>
              <a:ext cx="283" cy="395"/>
              <a:chOff x="2984" y="1518"/>
              <a:chExt cx="419" cy="531"/>
            </a:xfrm>
          </p:grpSpPr>
          <p:sp>
            <p:nvSpPr>
              <p:cNvPr id="15504" name="Freeform 45"/>
              <p:cNvSpPr>
                <a:spLocks/>
              </p:cNvSpPr>
              <p:nvPr/>
            </p:nvSpPr>
            <p:spPr bwMode="auto">
              <a:xfrm>
                <a:off x="2984" y="1543"/>
                <a:ext cx="419" cy="506"/>
              </a:xfrm>
              <a:custGeom>
                <a:avLst/>
                <a:gdLst>
                  <a:gd name="T0" fmla="*/ 88 w 419"/>
                  <a:gd name="T1" fmla="*/ 41 h 506"/>
                  <a:gd name="T2" fmla="*/ 24 w 419"/>
                  <a:gd name="T3" fmla="*/ 305 h 506"/>
                  <a:gd name="T4" fmla="*/ 232 w 419"/>
                  <a:gd name="T5" fmla="*/ 489 h 506"/>
                  <a:gd name="T6" fmla="*/ 368 w 419"/>
                  <a:gd name="T7" fmla="*/ 409 h 506"/>
                  <a:gd name="T8" fmla="*/ 408 w 419"/>
                  <a:gd name="T9" fmla="*/ 233 h 506"/>
                  <a:gd name="T10" fmla="*/ 304 w 419"/>
                  <a:gd name="T11" fmla="*/ 57 h 506"/>
                  <a:gd name="T12" fmla="*/ 176 w 419"/>
                  <a:gd name="T13" fmla="*/ 57 h 506"/>
                  <a:gd name="T14" fmla="*/ 88 w 419"/>
                  <a:gd name="T15" fmla="*/ 41 h 50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419"/>
                  <a:gd name="T25" fmla="*/ 0 h 506"/>
                  <a:gd name="T26" fmla="*/ 419 w 419"/>
                  <a:gd name="T27" fmla="*/ 506 h 50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419" h="506">
                    <a:moveTo>
                      <a:pt x="88" y="41"/>
                    </a:moveTo>
                    <a:cubicBezTo>
                      <a:pt x="63" y="82"/>
                      <a:pt x="0" y="230"/>
                      <a:pt x="24" y="305"/>
                    </a:cubicBezTo>
                    <a:cubicBezTo>
                      <a:pt x="48" y="380"/>
                      <a:pt x="175" y="472"/>
                      <a:pt x="232" y="489"/>
                    </a:cubicBezTo>
                    <a:cubicBezTo>
                      <a:pt x="289" y="506"/>
                      <a:pt x="339" y="452"/>
                      <a:pt x="368" y="409"/>
                    </a:cubicBezTo>
                    <a:cubicBezTo>
                      <a:pt x="397" y="366"/>
                      <a:pt x="419" y="292"/>
                      <a:pt x="408" y="233"/>
                    </a:cubicBezTo>
                    <a:cubicBezTo>
                      <a:pt x="397" y="174"/>
                      <a:pt x="343" y="86"/>
                      <a:pt x="304" y="57"/>
                    </a:cubicBezTo>
                    <a:cubicBezTo>
                      <a:pt x="265" y="28"/>
                      <a:pt x="209" y="57"/>
                      <a:pt x="176" y="57"/>
                    </a:cubicBezTo>
                    <a:cubicBezTo>
                      <a:pt x="143" y="57"/>
                      <a:pt x="113" y="0"/>
                      <a:pt x="88" y="41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FF0000"/>
                  </a:gs>
                  <a:gs pos="100000">
                    <a:srgbClr val="CC0000"/>
                  </a:gs>
                </a:gsLst>
                <a:path path="rect">
                  <a:fillToRect l="50000" t="50000" r="50000" b="50000"/>
                </a:path>
              </a:gra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5505" name="plant"/>
              <p:cNvSpPr>
                <a:spLocks noEditPoints="1" noChangeArrowheads="1"/>
              </p:cNvSpPr>
              <p:nvPr/>
            </p:nvSpPr>
            <p:spPr bwMode="auto">
              <a:xfrm>
                <a:off x="3006" y="1518"/>
                <a:ext cx="348" cy="140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w 21600"/>
                  <a:gd name="T9" fmla="*/ 0 h 21600"/>
                  <a:gd name="T10" fmla="*/ 0 w 21600"/>
                  <a:gd name="T11" fmla="*/ 0 h 21600"/>
                  <a:gd name="T12" fmla="*/ 0 w 21600"/>
                  <a:gd name="T13" fmla="*/ 0 h 21600"/>
                  <a:gd name="T14" fmla="*/ 0 w 21600"/>
                  <a:gd name="T15" fmla="*/ 0 h 2160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7076 w 21600"/>
                  <a:gd name="T25" fmla="*/ 10029 h 21600"/>
                  <a:gd name="T26" fmla="*/ 14524 w 21600"/>
                  <a:gd name="T27" fmla="*/ 13577 h 2160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21600" h="21600">
                    <a:moveTo>
                      <a:pt x="9368" y="9002"/>
                    </a:moveTo>
                    <a:lnTo>
                      <a:pt x="9254" y="8422"/>
                    </a:lnTo>
                    <a:lnTo>
                      <a:pt x="9139" y="7935"/>
                    </a:lnTo>
                    <a:lnTo>
                      <a:pt x="8819" y="7355"/>
                    </a:lnTo>
                    <a:lnTo>
                      <a:pt x="8475" y="6728"/>
                    </a:lnTo>
                    <a:lnTo>
                      <a:pt x="8040" y="6287"/>
                    </a:lnTo>
                    <a:lnTo>
                      <a:pt x="7421" y="5707"/>
                    </a:lnTo>
                    <a:lnTo>
                      <a:pt x="6574" y="5429"/>
                    </a:lnTo>
                    <a:lnTo>
                      <a:pt x="5452" y="5313"/>
                    </a:lnTo>
                    <a:lnTo>
                      <a:pt x="4856" y="5220"/>
                    </a:lnTo>
                    <a:lnTo>
                      <a:pt x="4169" y="5220"/>
                    </a:lnTo>
                    <a:lnTo>
                      <a:pt x="3665" y="5104"/>
                    </a:lnTo>
                    <a:lnTo>
                      <a:pt x="3001" y="4872"/>
                    </a:lnTo>
                    <a:lnTo>
                      <a:pt x="2497" y="4756"/>
                    </a:lnTo>
                    <a:lnTo>
                      <a:pt x="2062" y="4408"/>
                    </a:lnTo>
                    <a:lnTo>
                      <a:pt x="1603" y="4083"/>
                    </a:lnTo>
                    <a:lnTo>
                      <a:pt x="1283" y="3689"/>
                    </a:lnTo>
                    <a:lnTo>
                      <a:pt x="1283" y="4315"/>
                    </a:lnTo>
                    <a:lnTo>
                      <a:pt x="1489" y="5104"/>
                    </a:lnTo>
                    <a:lnTo>
                      <a:pt x="1832" y="6055"/>
                    </a:lnTo>
                    <a:lnTo>
                      <a:pt x="2382" y="6914"/>
                    </a:lnTo>
                    <a:lnTo>
                      <a:pt x="2680" y="7471"/>
                    </a:lnTo>
                    <a:lnTo>
                      <a:pt x="3115" y="7935"/>
                    </a:lnTo>
                    <a:lnTo>
                      <a:pt x="3573" y="8213"/>
                    </a:lnTo>
                    <a:lnTo>
                      <a:pt x="4077" y="8654"/>
                    </a:lnTo>
                    <a:lnTo>
                      <a:pt x="4627" y="9002"/>
                    </a:lnTo>
                    <a:lnTo>
                      <a:pt x="5245" y="9234"/>
                    </a:lnTo>
                    <a:lnTo>
                      <a:pt x="6024" y="9443"/>
                    </a:lnTo>
                    <a:lnTo>
                      <a:pt x="6757" y="9628"/>
                    </a:lnTo>
                    <a:lnTo>
                      <a:pt x="5177" y="10069"/>
                    </a:lnTo>
                    <a:lnTo>
                      <a:pt x="3963" y="10649"/>
                    </a:lnTo>
                    <a:lnTo>
                      <a:pt x="3344" y="11044"/>
                    </a:lnTo>
                    <a:lnTo>
                      <a:pt x="2886" y="11600"/>
                    </a:lnTo>
                    <a:lnTo>
                      <a:pt x="2497" y="12041"/>
                    </a:lnTo>
                    <a:lnTo>
                      <a:pt x="1947" y="12343"/>
                    </a:lnTo>
                    <a:lnTo>
                      <a:pt x="1168" y="12668"/>
                    </a:lnTo>
                    <a:lnTo>
                      <a:pt x="0" y="12900"/>
                    </a:lnTo>
                    <a:lnTo>
                      <a:pt x="435" y="13248"/>
                    </a:lnTo>
                    <a:lnTo>
                      <a:pt x="779" y="13456"/>
                    </a:lnTo>
                    <a:lnTo>
                      <a:pt x="1283" y="13642"/>
                    </a:lnTo>
                    <a:lnTo>
                      <a:pt x="1718" y="13758"/>
                    </a:lnTo>
                    <a:lnTo>
                      <a:pt x="2680" y="13851"/>
                    </a:lnTo>
                    <a:lnTo>
                      <a:pt x="3573" y="13758"/>
                    </a:lnTo>
                    <a:lnTo>
                      <a:pt x="4512" y="13526"/>
                    </a:lnTo>
                    <a:lnTo>
                      <a:pt x="5360" y="13248"/>
                    </a:lnTo>
                    <a:lnTo>
                      <a:pt x="6139" y="12900"/>
                    </a:lnTo>
                    <a:lnTo>
                      <a:pt x="6757" y="12552"/>
                    </a:lnTo>
                    <a:lnTo>
                      <a:pt x="6459" y="13132"/>
                    </a:lnTo>
                    <a:lnTo>
                      <a:pt x="6139" y="13642"/>
                    </a:lnTo>
                    <a:lnTo>
                      <a:pt x="5910" y="14199"/>
                    </a:lnTo>
                    <a:lnTo>
                      <a:pt x="5681" y="14663"/>
                    </a:lnTo>
                    <a:lnTo>
                      <a:pt x="5681" y="15150"/>
                    </a:lnTo>
                    <a:lnTo>
                      <a:pt x="5681" y="15730"/>
                    </a:lnTo>
                    <a:lnTo>
                      <a:pt x="5681" y="16241"/>
                    </a:lnTo>
                    <a:lnTo>
                      <a:pt x="5795" y="16913"/>
                    </a:lnTo>
                    <a:lnTo>
                      <a:pt x="5910" y="17586"/>
                    </a:lnTo>
                    <a:lnTo>
                      <a:pt x="5910" y="18213"/>
                    </a:lnTo>
                    <a:lnTo>
                      <a:pt x="5795" y="18885"/>
                    </a:lnTo>
                    <a:lnTo>
                      <a:pt x="5566" y="19396"/>
                    </a:lnTo>
                    <a:lnTo>
                      <a:pt x="5245" y="19976"/>
                    </a:lnTo>
                    <a:lnTo>
                      <a:pt x="4971" y="20370"/>
                    </a:lnTo>
                    <a:lnTo>
                      <a:pt x="4512" y="20811"/>
                    </a:lnTo>
                    <a:lnTo>
                      <a:pt x="4077" y="21043"/>
                    </a:lnTo>
                    <a:lnTo>
                      <a:pt x="5177" y="20927"/>
                    </a:lnTo>
                    <a:lnTo>
                      <a:pt x="6253" y="20486"/>
                    </a:lnTo>
                    <a:lnTo>
                      <a:pt x="7421" y="19976"/>
                    </a:lnTo>
                    <a:lnTo>
                      <a:pt x="8361" y="19187"/>
                    </a:lnTo>
                    <a:lnTo>
                      <a:pt x="8819" y="18769"/>
                    </a:lnTo>
                    <a:lnTo>
                      <a:pt x="9139" y="18213"/>
                    </a:lnTo>
                    <a:lnTo>
                      <a:pt x="9437" y="17772"/>
                    </a:lnTo>
                    <a:lnTo>
                      <a:pt x="9643" y="17261"/>
                    </a:lnTo>
                    <a:lnTo>
                      <a:pt x="9872" y="16681"/>
                    </a:lnTo>
                    <a:lnTo>
                      <a:pt x="9872" y="16171"/>
                    </a:lnTo>
                    <a:lnTo>
                      <a:pt x="9872" y="15614"/>
                    </a:lnTo>
                    <a:lnTo>
                      <a:pt x="9758" y="15057"/>
                    </a:lnTo>
                    <a:lnTo>
                      <a:pt x="10216" y="15498"/>
                    </a:lnTo>
                    <a:lnTo>
                      <a:pt x="10537" y="16241"/>
                    </a:lnTo>
                    <a:lnTo>
                      <a:pt x="10834" y="17145"/>
                    </a:lnTo>
                    <a:lnTo>
                      <a:pt x="11041" y="18213"/>
                    </a:lnTo>
                    <a:lnTo>
                      <a:pt x="11155" y="19187"/>
                    </a:lnTo>
                    <a:lnTo>
                      <a:pt x="11155" y="20185"/>
                    </a:lnTo>
                    <a:lnTo>
                      <a:pt x="11155" y="20579"/>
                    </a:lnTo>
                    <a:lnTo>
                      <a:pt x="11041" y="21043"/>
                    </a:lnTo>
                    <a:lnTo>
                      <a:pt x="10926" y="21391"/>
                    </a:lnTo>
                    <a:lnTo>
                      <a:pt x="10766" y="21600"/>
                    </a:lnTo>
                    <a:lnTo>
                      <a:pt x="11499" y="21484"/>
                    </a:lnTo>
                    <a:lnTo>
                      <a:pt x="12323" y="21043"/>
                    </a:lnTo>
                    <a:lnTo>
                      <a:pt x="13102" y="20370"/>
                    </a:lnTo>
                    <a:lnTo>
                      <a:pt x="13606" y="19628"/>
                    </a:lnTo>
                    <a:lnTo>
                      <a:pt x="13950" y="19071"/>
                    </a:lnTo>
                    <a:lnTo>
                      <a:pt x="14064" y="18677"/>
                    </a:lnTo>
                    <a:lnTo>
                      <a:pt x="14179" y="18097"/>
                    </a:lnTo>
                    <a:lnTo>
                      <a:pt x="14293" y="17586"/>
                    </a:lnTo>
                    <a:lnTo>
                      <a:pt x="14179" y="16913"/>
                    </a:lnTo>
                    <a:lnTo>
                      <a:pt x="14064" y="16241"/>
                    </a:lnTo>
                    <a:lnTo>
                      <a:pt x="13835" y="15614"/>
                    </a:lnTo>
                    <a:lnTo>
                      <a:pt x="13560" y="14872"/>
                    </a:lnTo>
                    <a:lnTo>
                      <a:pt x="13950" y="14941"/>
                    </a:lnTo>
                    <a:lnTo>
                      <a:pt x="14408" y="15150"/>
                    </a:lnTo>
                    <a:lnTo>
                      <a:pt x="14843" y="15266"/>
                    </a:lnTo>
                    <a:lnTo>
                      <a:pt x="15232" y="15614"/>
                    </a:lnTo>
                    <a:lnTo>
                      <a:pt x="15576" y="15846"/>
                    </a:lnTo>
                    <a:lnTo>
                      <a:pt x="15897" y="16171"/>
                    </a:lnTo>
                    <a:lnTo>
                      <a:pt x="16126" y="16473"/>
                    </a:lnTo>
                    <a:lnTo>
                      <a:pt x="16240" y="16913"/>
                    </a:lnTo>
                    <a:lnTo>
                      <a:pt x="16515" y="17261"/>
                    </a:lnTo>
                    <a:lnTo>
                      <a:pt x="17088" y="17586"/>
                    </a:lnTo>
                    <a:lnTo>
                      <a:pt x="17798" y="17865"/>
                    </a:lnTo>
                    <a:lnTo>
                      <a:pt x="18576" y="18097"/>
                    </a:lnTo>
                    <a:lnTo>
                      <a:pt x="19424" y="18213"/>
                    </a:lnTo>
                    <a:lnTo>
                      <a:pt x="20317" y="18213"/>
                    </a:lnTo>
                    <a:lnTo>
                      <a:pt x="21050" y="18213"/>
                    </a:lnTo>
                    <a:lnTo>
                      <a:pt x="21600" y="17865"/>
                    </a:lnTo>
                    <a:lnTo>
                      <a:pt x="21165" y="17656"/>
                    </a:lnTo>
                    <a:lnTo>
                      <a:pt x="20592" y="17470"/>
                    </a:lnTo>
                    <a:lnTo>
                      <a:pt x="20088" y="17029"/>
                    </a:lnTo>
                    <a:lnTo>
                      <a:pt x="19653" y="16681"/>
                    </a:lnTo>
                    <a:lnTo>
                      <a:pt x="19195" y="16241"/>
                    </a:lnTo>
                    <a:lnTo>
                      <a:pt x="18920" y="15962"/>
                    </a:lnTo>
                    <a:lnTo>
                      <a:pt x="18576" y="15498"/>
                    </a:lnTo>
                    <a:lnTo>
                      <a:pt x="18576" y="15057"/>
                    </a:lnTo>
                    <a:lnTo>
                      <a:pt x="18485" y="14756"/>
                    </a:lnTo>
                    <a:lnTo>
                      <a:pt x="18256" y="14199"/>
                    </a:lnTo>
                    <a:lnTo>
                      <a:pt x="17912" y="13526"/>
                    </a:lnTo>
                    <a:lnTo>
                      <a:pt x="17523" y="13016"/>
                    </a:lnTo>
                    <a:lnTo>
                      <a:pt x="16973" y="12436"/>
                    </a:lnTo>
                    <a:lnTo>
                      <a:pt x="16355" y="12041"/>
                    </a:lnTo>
                    <a:lnTo>
                      <a:pt x="16011" y="11832"/>
                    </a:lnTo>
                    <a:lnTo>
                      <a:pt x="15690" y="11716"/>
                    </a:lnTo>
                    <a:lnTo>
                      <a:pt x="15232" y="11716"/>
                    </a:lnTo>
                    <a:lnTo>
                      <a:pt x="14843" y="11716"/>
                    </a:lnTo>
                    <a:lnTo>
                      <a:pt x="15461" y="11252"/>
                    </a:lnTo>
                    <a:lnTo>
                      <a:pt x="16126" y="10858"/>
                    </a:lnTo>
                    <a:lnTo>
                      <a:pt x="16973" y="10649"/>
                    </a:lnTo>
                    <a:lnTo>
                      <a:pt x="17798" y="10417"/>
                    </a:lnTo>
                    <a:lnTo>
                      <a:pt x="18806" y="10301"/>
                    </a:lnTo>
                    <a:lnTo>
                      <a:pt x="19653" y="10301"/>
                    </a:lnTo>
                    <a:lnTo>
                      <a:pt x="20478" y="10417"/>
                    </a:lnTo>
                    <a:lnTo>
                      <a:pt x="21256" y="10533"/>
                    </a:lnTo>
                    <a:lnTo>
                      <a:pt x="20707" y="9837"/>
                    </a:lnTo>
                    <a:lnTo>
                      <a:pt x="19859" y="9234"/>
                    </a:lnTo>
                    <a:lnTo>
                      <a:pt x="18806" y="8538"/>
                    </a:lnTo>
                    <a:lnTo>
                      <a:pt x="17637" y="8144"/>
                    </a:lnTo>
                    <a:lnTo>
                      <a:pt x="16973" y="8027"/>
                    </a:lnTo>
                    <a:lnTo>
                      <a:pt x="16355" y="7935"/>
                    </a:lnTo>
                    <a:lnTo>
                      <a:pt x="15805" y="7935"/>
                    </a:lnTo>
                    <a:lnTo>
                      <a:pt x="15118" y="8027"/>
                    </a:lnTo>
                    <a:lnTo>
                      <a:pt x="14614" y="8144"/>
                    </a:lnTo>
                    <a:lnTo>
                      <a:pt x="14064" y="8422"/>
                    </a:lnTo>
                    <a:lnTo>
                      <a:pt x="13606" y="8886"/>
                    </a:lnTo>
                    <a:lnTo>
                      <a:pt x="13217" y="9327"/>
                    </a:lnTo>
                    <a:lnTo>
                      <a:pt x="13606" y="8538"/>
                    </a:lnTo>
                    <a:lnTo>
                      <a:pt x="13950" y="7935"/>
                    </a:lnTo>
                    <a:lnTo>
                      <a:pt x="14293" y="7123"/>
                    </a:lnTo>
                    <a:lnTo>
                      <a:pt x="14499" y="6519"/>
                    </a:lnTo>
                    <a:lnTo>
                      <a:pt x="14614" y="5823"/>
                    </a:lnTo>
                    <a:lnTo>
                      <a:pt x="14614" y="5220"/>
                    </a:lnTo>
                    <a:lnTo>
                      <a:pt x="14408" y="4524"/>
                    </a:lnTo>
                    <a:lnTo>
                      <a:pt x="14064" y="3898"/>
                    </a:lnTo>
                    <a:lnTo>
                      <a:pt x="13606" y="3225"/>
                    </a:lnTo>
                    <a:lnTo>
                      <a:pt x="13331" y="2598"/>
                    </a:lnTo>
                    <a:lnTo>
                      <a:pt x="13102" y="2042"/>
                    </a:lnTo>
                    <a:lnTo>
                      <a:pt x="12896" y="1485"/>
                    </a:lnTo>
                    <a:lnTo>
                      <a:pt x="12781" y="1090"/>
                    </a:lnTo>
                    <a:lnTo>
                      <a:pt x="12667" y="626"/>
                    </a:lnTo>
                    <a:lnTo>
                      <a:pt x="12667" y="278"/>
                    </a:lnTo>
                    <a:lnTo>
                      <a:pt x="12667" y="0"/>
                    </a:lnTo>
                    <a:lnTo>
                      <a:pt x="12163" y="394"/>
                    </a:lnTo>
                    <a:lnTo>
                      <a:pt x="11728" y="974"/>
                    </a:lnTo>
                    <a:lnTo>
                      <a:pt x="11155" y="1601"/>
                    </a:lnTo>
                    <a:lnTo>
                      <a:pt x="10766" y="2390"/>
                    </a:lnTo>
                    <a:lnTo>
                      <a:pt x="10330" y="3109"/>
                    </a:lnTo>
                    <a:lnTo>
                      <a:pt x="10101" y="3898"/>
                    </a:lnTo>
                    <a:lnTo>
                      <a:pt x="9987" y="4524"/>
                    </a:lnTo>
                    <a:lnTo>
                      <a:pt x="10101" y="5220"/>
                    </a:lnTo>
                    <a:lnTo>
                      <a:pt x="10216" y="5823"/>
                    </a:lnTo>
                    <a:lnTo>
                      <a:pt x="10330" y="6403"/>
                    </a:lnTo>
                    <a:lnTo>
                      <a:pt x="10330" y="6914"/>
                    </a:lnTo>
                    <a:lnTo>
                      <a:pt x="10216" y="7471"/>
                    </a:lnTo>
                    <a:lnTo>
                      <a:pt x="10101" y="7935"/>
                    </a:lnTo>
                    <a:lnTo>
                      <a:pt x="9872" y="8329"/>
                    </a:lnTo>
                    <a:lnTo>
                      <a:pt x="9643" y="8654"/>
                    </a:lnTo>
                    <a:lnTo>
                      <a:pt x="9368" y="9002"/>
                    </a:lnTo>
                    <a:close/>
                  </a:path>
                </a:pathLst>
              </a:custGeom>
              <a:solidFill>
                <a:srgbClr val="008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12" name="Group 47"/>
            <p:cNvGrpSpPr>
              <a:grpSpLocks/>
            </p:cNvGrpSpPr>
            <p:nvPr/>
          </p:nvGrpSpPr>
          <p:grpSpPr bwMode="auto">
            <a:xfrm rot="4779785">
              <a:off x="1688" y="3054"/>
              <a:ext cx="283" cy="395"/>
              <a:chOff x="2984" y="1518"/>
              <a:chExt cx="419" cy="531"/>
            </a:xfrm>
          </p:grpSpPr>
          <p:sp>
            <p:nvSpPr>
              <p:cNvPr id="15502" name="Freeform 48"/>
              <p:cNvSpPr>
                <a:spLocks/>
              </p:cNvSpPr>
              <p:nvPr/>
            </p:nvSpPr>
            <p:spPr bwMode="auto">
              <a:xfrm>
                <a:off x="2984" y="1543"/>
                <a:ext cx="419" cy="506"/>
              </a:xfrm>
              <a:custGeom>
                <a:avLst/>
                <a:gdLst>
                  <a:gd name="T0" fmla="*/ 88 w 419"/>
                  <a:gd name="T1" fmla="*/ 41 h 506"/>
                  <a:gd name="T2" fmla="*/ 24 w 419"/>
                  <a:gd name="T3" fmla="*/ 305 h 506"/>
                  <a:gd name="T4" fmla="*/ 232 w 419"/>
                  <a:gd name="T5" fmla="*/ 489 h 506"/>
                  <a:gd name="T6" fmla="*/ 368 w 419"/>
                  <a:gd name="T7" fmla="*/ 409 h 506"/>
                  <a:gd name="T8" fmla="*/ 408 w 419"/>
                  <a:gd name="T9" fmla="*/ 233 h 506"/>
                  <a:gd name="T10" fmla="*/ 304 w 419"/>
                  <a:gd name="T11" fmla="*/ 57 h 506"/>
                  <a:gd name="T12" fmla="*/ 176 w 419"/>
                  <a:gd name="T13" fmla="*/ 57 h 506"/>
                  <a:gd name="T14" fmla="*/ 88 w 419"/>
                  <a:gd name="T15" fmla="*/ 41 h 50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419"/>
                  <a:gd name="T25" fmla="*/ 0 h 506"/>
                  <a:gd name="T26" fmla="*/ 419 w 419"/>
                  <a:gd name="T27" fmla="*/ 506 h 50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419" h="506">
                    <a:moveTo>
                      <a:pt x="88" y="41"/>
                    </a:moveTo>
                    <a:cubicBezTo>
                      <a:pt x="63" y="82"/>
                      <a:pt x="0" y="230"/>
                      <a:pt x="24" y="305"/>
                    </a:cubicBezTo>
                    <a:cubicBezTo>
                      <a:pt x="48" y="380"/>
                      <a:pt x="175" y="472"/>
                      <a:pt x="232" y="489"/>
                    </a:cubicBezTo>
                    <a:cubicBezTo>
                      <a:pt x="289" y="506"/>
                      <a:pt x="339" y="452"/>
                      <a:pt x="368" y="409"/>
                    </a:cubicBezTo>
                    <a:cubicBezTo>
                      <a:pt x="397" y="366"/>
                      <a:pt x="419" y="292"/>
                      <a:pt x="408" y="233"/>
                    </a:cubicBezTo>
                    <a:cubicBezTo>
                      <a:pt x="397" y="174"/>
                      <a:pt x="343" y="86"/>
                      <a:pt x="304" y="57"/>
                    </a:cubicBezTo>
                    <a:cubicBezTo>
                      <a:pt x="265" y="28"/>
                      <a:pt x="209" y="57"/>
                      <a:pt x="176" y="57"/>
                    </a:cubicBezTo>
                    <a:cubicBezTo>
                      <a:pt x="143" y="57"/>
                      <a:pt x="113" y="0"/>
                      <a:pt x="88" y="41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FF0000"/>
                  </a:gs>
                  <a:gs pos="100000">
                    <a:srgbClr val="CC0000"/>
                  </a:gs>
                </a:gsLst>
                <a:path path="rect">
                  <a:fillToRect l="50000" t="50000" r="50000" b="50000"/>
                </a:path>
              </a:gra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5503" name="plant"/>
              <p:cNvSpPr>
                <a:spLocks noEditPoints="1" noChangeArrowheads="1"/>
              </p:cNvSpPr>
              <p:nvPr/>
            </p:nvSpPr>
            <p:spPr bwMode="auto">
              <a:xfrm>
                <a:off x="3006" y="1518"/>
                <a:ext cx="348" cy="140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w 21600"/>
                  <a:gd name="T9" fmla="*/ 0 h 21600"/>
                  <a:gd name="T10" fmla="*/ 0 w 21600"/>
                  <a:gd name="T11" fmla="*/ 0 h 21600"/>
                  <a:gd name="T12" fmla="*/ 0 w 21600"/>
                  <a:gd name="T13" fmla="*/ 0 h 21600"/>
                  <a:gd name="T14" fmla="*/ 0 w 21600"/>
                  <a:gd name="T15" fmla="*/ 0 h 2160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7076 w 21600"/>
                  <a:gd name="T25" fmla="*/ 10029 h 21600"/>
                  <a:gd name="T26" fmla="*/ 14524 w 21600"/>
                  <a:gd name="T27" fmla="*/ 13577 h 2160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21600" h="21600">
                    <a:moveTo>
                      <a:pt x="9368" y="9002"/>
                    </a:moveTo>
                    <a:lnTo>
                      <a:pt x="9254" y="8422"/>
                    </a:lnTo>
                    <a:lnTo>
                      <a:pt x="9139" y="7935"/>
                    </a:lnTo>
                    <a:lnTo>
                      <a:pt x="8819" y="7355"/>
                    </a:lnTo>
                    <a:lnTo>
                      <a:pt x="8475" y="6728"/>
                    </a:lnTo>
                    <a:lnTo>
                      <a:pt x="8040" y="6287"/>
                    </a:lnTo>
                    <a:lnTo>
                      <a:pt x="7421" y="5707"/>
                    </a:lnTo>
                    <a:lnTo>
                      <a:pt x="6574" y="5429"/>
                    </a:lnTo>
                    <a:lnTo>
                      <a:pt x="5452" y="5313"/>
                    </a:lnTo>
                    <a:lnTo>
                      <a:pt x="4856" y="5220"/>
                    </a:lnTo>
                    <a:lnTo>
                      <a:pt x="4169" y="5220"/>
                    </a:lnTo>
                    <a:lnTo>
                      <a:pt x="3665" y="5104"/>
                    </a:lnTo>
                    <a:lnTo>
                      <a:pt x="3001" y="4872"/>
                    </a:lnTo>
                    <a:lnTo>
                      <a:pt x="2497" y="4756"/>
                    </a:lnTo>
                    <a:lnTo>
                      <a:pt x="2062" y="4408"/>
                    </a:lnTo>
                    <a:lnTo>
                      <a:pt x="1603" y="4083"/>
                    </a:lnTo>
                    <a:lnTo>
                      <a:pt x="1283" y="3689"/>
                    </a:lnTo>
                    <a:lnTo>
                      <a:pt x="1283" y="4315"/>
                    </a:lnTo>
                    <a:lnTo>
                      <a:pt x="1489" y="5104"/>
                    </a:lnTo>
                    <a:lnTo>
                      <a:pt x="1832" y="6055"/>
                    </a:lnTo>
                    <a:lnTo>
                      <a:pt x="2382" y="6914"/>
                    </a:lnTo>
                    <a:lnTo>
                      <a:pt x="2680" y="7471"/>
                    </a:lnTo>
                    <a:lnTo>
                      <a:pt x="3115" y="7935"/>
                    </a:lnTo>
                    <a:lnTo>
                      <a:pt x="3573" y="8213"/>
                    </a:lnTo>
                    <a:lnTo>
                      <a:pt x="4077" y="8654"/>
                    </a:lnTo>
                    <a:lnTo>
                      <a:pt x="4627" y="9002"/>
                    </a:lnTo>
                    <a:lnTo>
                      <a:pt x="5245" y="9234"/>
                    </a:lnTo>
                    <a:lnTo>
                      <a:pt x="6024" y="9443"/>
                    </a:lnTo>
                    <a:lnTo>
                      <a:pt x="6757" y="9628"/>
                    </a:lnTo>
                    <a:lnTo>
                      <a:pt x="5177" y="10069"/>
                    </a:lnTo>
                    <a:lnTo>
                      <a:pt x="3963" y="10649"/>
                    </a:lnTo>
                    <a:lnTo>
                      <a:pt x="3344" y="11044"/>
                    </a:lnTo>
                    <a:lnTo>
                      <a:pt x="2886" y="11600"/>
                    </a:lnTo>
                    <a:lnTo>
                      <a:pt x="2497" y="12041"/>
                    </a:lnTo>
                    <a:lnTo>
                      <a:pt x="1947" y="12343"/>
                    </a:lnTo>
                    <a:lnTo>
                      <a:pt x="1168" y="12668"/>
                    </a:lnTo>
                    <a:lnTo>
                      <a:pt x="0" y="12900"/>
                    </a:lnTo>
                    <a:lnTo>
                      <a:pt x="435" y="13248"/>
                    </a:lnTo>
                    <a:lnTo>
                      <a:pt x="779" y="13456"/>
                    </a:lnTo>
                    <a:lnTo>
                      <a:pt x="1283" y="13642"/>
                    </a:lnTo>
                    <a:lnTo>
                      <a:pt x="1718" y="13758"/>
                    </a:lnTo>
                    <a:lnTo>
                      <a:pt x="2680" y="13851"/>
                    </a:lnTo>
                    <a:lnTo>
                      <a:pt x="3573" y="13758"/>
                    </a:lnTo>
                    <a:lnTo>
                      <a:pt x="4512" y="13526"/>
                    </a:lnTo>
                    <a:lnTo>
                      <a:pt x="5360" y="13248"/>
                    </a:lnTo>
                    <a:lnTo>
                      <a:pt x="6139" y="12900"/>
                    </a:lnTo>
                    <a:lnTo>
                      <a:pt x="6757" y="12552"/>
                    </a:lnTo>
                    <a:lnTo>
                      <a:pt x="6459" y="13132"/>
                    </a:lnTo>
                    <a:lnTo>
                      <a:pt x="6139" y="13642"/>
                    </a:lnTo>
                    <a:lnTo>
                      <a:pt x="5910" y="14199"/>
                    </a:lnTo>
                    <a:lnTo>
                      <a:pt x="5681" y="14663"/>
                    </a:lnTo>
                    <a:lnTo>
                      <a:pt x="5681" y="15150"/>
                    </a:lnTo>
                    <a:lnTo>
                      <a:pt x="5681" y="15730"/>
                    </a:lnTo>
                    <a:lnTo>
                      <a:pt x="5681" y="16241"/>
                    </a:lnTo>
                    <a:lnTo>
                      <a:pt x="5795" y="16913"/>
                    </a:lnTo>
                    <a:lnTo>
                      <a:pt x="5910" y="17586"/>
                    </a:lnTo>
                    <a:lnTo>
                      <a:pt x="5910" y="18213"/>
                    </a:lnTo>
                    <a:lnTo>
                      <a:pt x="5795" y="18885"/>
                    </a:lnTo>
                    <a:lnTo>
                      <a:pt x="5566" y="19396"/>
                    </a:lnTo>
                    <a:lnTo>
                      <a:pt x="5245" y="19976"/>
                    </a:lnTo>
                    <a:lnTo>
                      <a:pt x="4971" y="20370"/>
                    </a:lnTo>
                    <a:lnTo>
                      <a:pt x="4512" y="20811"/>
                    </a:lnTo>
                    <a:lnTo>
                      <a:pt x="4077" y="21043"/>
                    </a:lnTo>
                    <a:lnTo>
                      <a:pt x="5177" y="20927"/>
                    </a:lnTo>
                    <a:lnTo>
                      <a:pt x="6253" y="20486"/>
                    </a:lnTo>
                    <a:lnTo>
                      <a:pt x="7421" y="19976"/>
                    </a:lnTo>
                    <a:lnTo>
                      <a:pt x="8361" y="19187"/>
                    </a:lnTo>
                    <a:lnTo>
                      <a:pt x="8819" y="18769"/>
                    </a:lnTo>
                    <a:lnTo>
                      <a:pt x="9139" y="18213"/>
                    </a:lnTo>
                    <a:lnTo>
                      <a:pt x="9437" y="17772"/>
                    </a:lnTo>
                    <a:lnTo>
                      <a:pt x="9643" y="17261"/>
                    </a:lnTo>
                    <a:lnTo>
                      <a:pt x="9872" y="16681"/>
                    </a:lnTo>
                    <a:lnTo>
                      <a:pt x="9872" y="16171"/>
                    </a:lnTo>
                    <a:lnTo>
                      <a:pt x="9872" y="15614"/>
                    </a:lnTo>
                    <a:lnTo>
                      <a:pt x="9758" y="15057"/>
                    </a:lnTo>
                    <a:lnTo>
                      <a:pt x="10216" y="15498"/>
                    </a:lnTo>
                    <a:lnTo>
                      <a:pt x="10537" y="16241"/>
                    </a:lnTo>
                    <a:lnTo>
                      <a:pt x="10834" y="17145"/>
                    </a:lnTo>
                    <a:lnTo>
                      <a:pt x="11041" y="18213"/>
                    </a:lnTo>
                    <a:lnTo>
                      <a:pt x="11155" y="19187"/>
                    </a:lnTo>
                    <a:lnTo>
                      <a:pt x="11155" y="20185"/>
                    </a:lnTo>
                    <a:lnTo>
                      <a:pt x="11155" y="20579"/>
                    </a:lnTo>
                    <a:lnTo>
                      <a:pt x="11041" y="21043"/>
                    </a:lnTo>
                    <a:lnTo>
                      <a:pt x="10926" y="21391"/>
                    </a:lnTo>
                    <a:lnTo>
                      <a:pt x="10766" y="21600"/>
                    </a:lnTo>
                    <a:lnTo>
                      <a:pt x="11499" y="21484"/>
                    </a:lnTo>
                    <a:lnTo>
                      <a:pt x="12323" y="21043"/>
                    </a:lnTo>
                    <a:lnTo>
                      <a:pt x="13102" y="20370"/>
                    </a:lnTo>
                    <a:lnTo>
                      <a:pt x="13606" y="19628"/>
                    </a:lnTo>
                    <a:lnTo>
                      <a:pt x="13950" y="19071"/>
                    </a:lnTo>
                    <a:lnTo>
                      <a:pt x="14064" y="18677"/>
                    </a:lnTo>
                    <a:lnTo>
                      <a:pt x="14179" y="18097"/>
                    </a:lnTo>
                    <a:lnTo>
                      <a:pt x="14293" y="17586"/>
                    </a:lnTo>
                    <a:lnTo>
                      <a:pt x="14179" y="16913"/>
                    </a:lnTo>
                    <a:lnTo>
                      <a:pt x="14064" y="16241"/>
                    </a:lnTo>
                    <a:lnTo>
                      <a:pt x="13835" y="15614"/>
                    </a:lnTo>
                    <a:lnTo>
                      <a:pt x="13560" y="14872"/>
                    </a:lnTo>
                    <a:lnTo>
                      <a:pt x="13950" y="14941"/>
                    </a:lnTo>
                    <a:lnTo>
                      <a:pt x="14408" y="15150"/>
                    </a:lnTo>
                    <a:lnTo>
                      <a:pt x="14843" y="15266"/>
                    </a:lnTo>
                    <a:lnTo>
                      <a:pt x="15232" y="15614"/>
                    </a:lnTo>
                    <a:lnTo>
                      <a:pt x="15576" y="15846"/>
                    </a:lnTo>
                    <a:lnTo>
                      <a:pt x="15897" y="16171"/>
                    </a:lnTo>
                    <a:lnTo>
                      <a:pt x="16126" y="16473"/>
                    </a:lnTo>
                    <a:lnTo>
                      <a:pt x="16240" y="16913"/>
                    </a:lnTo>
                    <a:lnTo>
                      <a:pt x="16515" y="17261"/>
                    </a:lnTo>
                    <a:lnTo>
                      <a:pt x="17088" y="17586"/>
                    </a:lnTo>
                    <a:lnTo>
                      <a:pt x="17798" y="17865"/>
                    </a:lnTo>
                    <a:lnTo>
                      <a:pt x="18576" y="18097"/>
                    </a:lnTo>
                    <a:lnTo>
                      <a:pt x="19424" y="18213"/>
                    </a:lnTo>
                    <a:lnTo>
                      <a:pt x="20317" y="18213"/>
                    </a:lnTo>
                    <a:lnTo>
                      <a:pt x="21050" y="18213"/>
                    </a:lnTo>
                    <a:lnTo>
                      <a:pt x="21600" y="17865"/>
                    </a:lnTo>
                    <a:lnTo>
                      <a:pt x="21165" y="17656"/>
                    </a:lnTo>
                    <a:lnTo>
                      <a:pt x="20592" y="17470"/>
                    </a:lnTo>
                    <a:lnTo>
                      <a:pt x="20088" y="17029"/>
                    </a:lnTo>
                    <a:lnTo>
                      <a:pt x="19653" y="16681"/>
                    </a:lnTo>
                    <a:lnTo>
                      <a:pt x="19195" y="16241"/>
                    </a:lnTo>
                    <a:lnTo>
                      <a:pt x="18920" y="15962"/>
                    </a:lnTo>
                    <a:lnTo>
                      <a:pt x="18576" y="15498"/>
                    </a:lnTo>
                    <a:lnTo>
                      <a:pt x="18576" y="15057"/>
                    </a:lnTo>
                    <a:lnTo>
                      <a:pt x="18485" y="14756"/>
                    </a:lnTo>
                    <a:lnTo>
                      <a:pt x="18256" y="14199"/>
                    </a:lnTo>
                    <a:lnTo>
                      <a:pt x="17912" y="13526"/>
                    </a:lnTo>
                    <a:lnTo>
                      <a:pt x="17523" y="13016"/>
                    </a:lnTo>
                    <a:lnTo>
                      <a:pt x="16973" y="12436"/>
                    </a:lnTo>
                    <a:lnTo>
                      <a:pt x="16355" y="12041"/>
                    </a:lnTo>
                    <a:lnTo>
                      <a:pt x="16011" y="11832"/>
                    </a:lnTo>
                    <a:lnTo>
                      <a:pt x="15690" y="11716"/>
                    </a:lnTo>
                    <a:lnTo>
                      <a:pt x="15232" y="11716"/>
                    </a:lnTo>
                    <a:lnTo>
                      <a:pt x="14843" y="11716"/>
                    </a:lnTo>
                    <a:lnTo>
                      <a:pt x="15461" y="11252"/>
                    </a:lnTo>
                    <a:lnTo>
                      <a:pt x="16126" y="10858"/>
                    </a:lnTo>
                    <a:lnTo>
                      <a:pt x="16973" y="10649"/>
                    </a:lnTo>
                    <a:lnTo>
                      <a:pt x="17798" y="10417"/>
                    </a:lnTo>
                    <a:lnTo>
                      <a:pt x="18806" y="10301"/>
                    </a:lnTo>
                    <a:lnTo>
                      <a:pt x="19653" y="10301"/>
                    </a:lnTo>
                    <a:lnTo>
                      <a:pt x="20478" y="10417"/>
                    </a:lnTo>
                    <a:lnTo>
                      <a:pt x="21256" y="10533"/>
                    </a:lnTo>
                    <a:lnTo>
                      <a:pt x="20707" y="9837"/>
                    </a:lnTo>
                    <a:lnTo>
                      <a:pt x="19859" y="9234"/>
                    </a:lnTo>
                    <a:lnTo>
                      <a:pt x="18806" y="8538"/>
                    </a:lnTo>
                    <a:lnTo>
                      <a:pt x="17637" y="8144"/>
                    </a:lnTo>
                    <a:lnTo>
                      <a:pt x="16973" y="8027"/>
                    </a:lnTo>
                    <a:lnTo>
                      <a:pt x="16355" y="7935"/>
                    </a:lnTo>
                    <a:lnTo>
                      <a:pt x="15805" y="7935"/>
                    </a:lnTo>
                    <a:lnTo>
                      <a:pt x="15118" y="8027"/>
                    </a:lnTo>
                    <a:lnTo>
                      <a:pt x="14614" y="8144"/>
                    </a:lnTo>
                    <a:lnTo>
                      <a:pt x="14064" y="8422"/>
                    </a:lnTo>
                    <a:lnTo>
                      <a:pt x="13606" y="8886"/>
                    </a:lnTo>
                    <a:lnTo>
                      <a:pt x="13217" y="9327"/>
                    </a:lnTo>
                    <a:lnTo>
                      <a:pt x="13606" y="8538"/>
                    </a:lnTo>
                    <a:lnTo>
                      <a:pt x="13950" y="7935"/>
                    </a:lnTo>
                    <a:lnTo>
                      <a:pt x="14293" y="7123"/>
                    </a:lnTo>
                    <a:lnTo>
                      <a:pt x="14499" y="6519"/>
                    </a:lnTo>
                    <a:lnTo>
                      <a:pt x="14614" y="5823"/>
                    </a:lnTo>
                    <a:lnTo>
                      <a:pt x="14614" y="5220"/>
                    </a:lnTo>
                    <a:lnTo>
                      <a:pt x="14408" y="4524"/>
                    </a:lnTo>
                    <a:lnTo>
                      <a:pt x="14064" y="3898"/>
                    </a:lnTo>
                    <a:lnTo>
                      <a:pt x="13606" y="3225"/>
                    </a:lnTo>
                    <a:lnTo>
                      <a:pt x="13331" y="2598"/>
                    </a:lnTo>
                    <a:lnTo>
                      <a:pt x="13102" y="2042"/>
                    </a:lnTo>
                    <a:lnTo>
                      <a:pt x="12896" y="1485"/>
                    </a:lnTo>
                    <a:lnTo>
                      <a:pt x="12781" y="1090"/>
                    </a:lnTo>
                    <a:lnTo>
                      <a:pt x="12667" y="626"/>
                    </a:lnTo>
                    <a:lnTo>
                      <a:pt x="12667" y="278"/>
                    </a:lnTo>
                    <a:lnTo>
                      <a:pt x="12667" y="0"/>
                    </a:lnTo>
                    <a:lnTo>
                      <a:pt x="12163" y="394"/>
                    </a:lnTo>
                    <a:lnTo>
                      <a:pt x="11728" y="974"/>
                    </a:lnTo>
                    <a:lnTo>
                      <a:pt x="11155" y="1601"/>
                    </a:lnTo>
                    <a:lnTo>
                      <a:pt x="10766" y="2390"/>
                    </a:lnTo>
                    <a:lnTo>
                      <a:pt x="10330" y="3109"/>
                    </a:lnTo>
                    <a:lnTo>
                      <a:pt x="10101" y="3898"/>
                    </a:lnTo>
                    <a:lnTo>
                      <a:pt x="9987" y="4524"/>
                    </a:lnTo>
                    <a:lnTo>
                      <a:pt x="10101" y="5220"/>
                    </a:lnTo>
                    <a:lnTo>
                      <a:pt x="10216" y="5823"/>
                    </a:lnTo>
                    <a:lnTo>
                      <a:pt x="10330" y="6403"/>
                    </a:lnTo>
                    <a:lnTo>
                      <a:pt x="10330" y="6914"/>
                    </a:lnTo>
                    <a:lnTo>
                      <a:pt x="10216" y="7471"/>
                    </a:lnTo>
                    <a:lnTo>
                      <a:pt x="10101" y="7935"/>
                    </a:lnTo>
                    <a:lnTo>
                      <a:pt x="9872" y="8329"/>
                    </a:lnTo>
                    <a:lnTo>
                      <a:pt x="9643" y="8654"/>
                    </a:lnTo>
                    <a:lnTo>
                      <a:pt x="9368" y="9002"/>
                    </a:lnTo>
                    <a:close/>
                  </a:path>
                </a:pathLst>
              </a:custGeom>
              <a:solidFill>
                <a:srgbClr val="008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13" name="Group 50"/>
            <p:cNvGrpSpPr>
              <a:grpSpLocks/>
            </p:cNvGrpSpPr>
            <p:nvPr/>
          </p:nvGrpSpPr>
          <p:grpSpPr bwMode="auto">
            <a:xfrm rot="16820215" flipH="1">
              <a:off x="1320" y="2830"/>
              <a:ext cx="283" cy="395"/>
              <a:chOff x="2984" y="1518"/>
              <a:chExt cx="419" cy="531"/>
            </a:xfrm>
          </p:grpSpPr>
          <p:sp>
            <p:nvSpPr>
              <p:cNvPr id="15500" name="Freeform 51"/>
              <p:cNvSpPr>
                <a:spLocks/>
              </p:cNvSpPr>
              <p:nvPr/>
            </p:nvSpPr>
            <p:spPr bwMode="auto">
              <a:xfrm>
                <a:off x="2984" y="1543"/>
                <a:ext cx="419" cy="506"/>
              </a:xfrm>
              <a:custGeom>
                <a:avLst/>
                <a:gdLst>
                  <a:gd name="T0" fmla="*/ 88 w 419"/>
                  <a:gd name="T1" fmla="*/ 41 h 506"/>
                  <a:gd name="T2" fmla="*/ 24 w 419"/>
                  <a:gd name="T3" fmla="*/ 305 h 506"/>
                  <a:gd name="T4" fmla="*/ 232 w 419"/>
                  <a:gd name="T5" fmla="*/ 489 h 506"/>
                  <a:gd name="T6" fmla="*/ 368 w 419"/>
                  <a:gd name="T7" fmla="*/ 409 h 506"/>
                  <a:gd name="T8" fmla="*/ 408 w 419"/>
                  <a:gd name="T9" fmla="*/ 233 h 506"/>
                  <a:gd name="T10" fmla="*/ 304 w 419"/>
                  <a:gd name="T11" fmla="*/ 57 h 506"/>
                  <a:gd name="T12" fmla="*/ 176 w 419"/>
                  <a:gd name="T13" fmla="*/ 57 h 506"/>
                  <a:gd name="T14" fmla="*/ 88 w 419"/>
                  <a:gd name="T15" fmla="*/ 41 h 50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419"/>
                  <a:gd name="T25" fmla="*/ 0 h 506"/>
                  <a:gd name="T26" fmla="*/ 419 w 419"/>
                  <a:gd name="T27" fmla="*/ 506 h 50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419" h="506">
                    <a:moveTo>
                      <a:pt x="88" y="41"/>
                    </a:moveTo>
                    <a:cubicBezTo>
                      <a:pt x="63" y="82"/>
                      <a:pt x="0" y="230"/>
                      <a:pt x="24" y="305"/>
                    </a:cubicBezTo>
                    <a:cubicBezTo>
                      <a:pt x="48" y="380"/>
                      <a:pt x="175" y="472"/>
                      <a:pt x="232" y="489"/>
                    </a:cubicBezTo>
                    <a:cubicBezTo>
                      <a:pt x="289" y="506"/>
                      <a:pt x="339" y="452"/>
                      <a:pt x="368" y="409"/>
                    </a:cubicBezTo>
                    <a:cubicBezTo>
                      <a:pt x="397" y="366"/>
                      <a:pt x="419" y="292"/>
                      <a:pt x="408" y="233"/>
                    </a:cubicBezTo>
                    <a:cubicBezTo>
                      <a:pt x="397" y="174"/>
                      <a:pt x="343" y="86"/>
                      <a:pt x="304" y="57"/>
                    </a:cubicBezTo>
                    <a:cubicBezTo>
                      <a:pt x="265" y="28"/>
                      <a:pt x="209" y="57"/>
                      <a:pt x="176" y="57"/>
                    </a:cubicBezTo>
                    <a:cubicBezTo>
                      <a:pt x="143" y="57"/>
                      <a:pt x="113" y="0"/>
                      <a:pt x="88" y="41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FF0000"/>
                  </a:gs>
                  <a:gs pos="100000">
                    <a:srgbClr val="CC0000"/>
                  </a:gs>
                </a:gsLst>
                <a:path path="rect">
                  <a:fillToRect l="50000" t="50000" r="50000" b="50000"/>
                </a:path>
              </a:gra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5501" name="plant"/>
              <p:cNvSpPr>
                <a:spLocks noEditPoints="1" noChangeArrowheads="1"/>
              </p:cNvSpPr>
              <p:nvPr/>
            </p:nvSpPr>
            <p:spPr bwMode="auto">
              <a:xfrm>
                <a:off x="3006" y="1518"/>
                <a:ext cx="348" cy="140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w 21600"/>
                  <a:gd name="T9" fmla="*/ 0 h 21600"/>
                  <a:gd name="T10" fmla="*/ 0 w 21600"/>
                  <a:gd name="T11" fmla="*/ 0 h 21600"/>
                  <a:gd name="T12" fmla="*/ 0 w 21600"/>
                  <a:gd name="T13" fmla="*/ 0 h 21600"/>
                  <a:gd name="T14" fmla="*/ 0 w 21600"/>
                  <a:gd name="T15" fmla="*/ 0 h 2160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7076 w 21600"/>
                  <a:gd name="T25" fmla="*/ 10029 h 21600"/>
                  <a:gd name="T26" fmla="*/ 14524 w 21600"/>
                  <a:gd name="T27" fmla="*/ 13577 h 2160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21600" h="21600">
                    <a:moveTo>
                      <a:pt x="9368" y="9002"/>
                    </a:moveTo>
                    <a:lnTo>
                      <a:pt x="9254" y="8422"/>
                    </a:lnTo>
                    <a:lnTo>
                      <a:pt x="9139" y="7935"/>
                    </a:lnTo>
                    <a:lnTo>
                      <a:pt x="8819" y="7355"/>
                    </a:lnTo>
                    <a:lnTo>
                      <a:pt x="8475" y="6728"/>
                    </a:lnTo>
                    <a:lnTo>
                      <a:pt x="8040" y="6287"/>
                    </a:lnTo>
                    <a:lnTo>
                      <a:pt x="7421" y="5707"/>
                    </a:lnTo>
                    <a:lnTo>
                      <a:pt x="6574" y="5429"/>
                    </a:lnTo>
                    <a:lnTo>
                      <a:pt x="5452" y="5313"/>
                    </a:lnTo>
                    <a:lnTo>
                      <a:pt x="4856" y="5220"/>
                    </a:lnTo>
                    <a:lnTo>
                      <a:pt x="4169" y="5220"/>
                    </a:lnTo>
                    <a:lnTo>
                      <a:pt x="3665" y="5104"/>
                    </a:lnTo>
                    <a:lnTo>
                      <a:pt x="3001" y="4872"/>
                    </a:lnTo>
                    <a:lnTo>
                      <a:pt x="2497" y="4756"/>
                    </a:lnTo>
                    <a:lnTo>
                      <a:pt x="2062" y="4408"/>
                    </a:lnTo>
                    <a:lnTo>
                      <a:pt x="1603" y="4083"/>
                    </a:lnTo>
                    <a:lnTo>
                      <a:pt x="1283" y="3689"/>
                    </a:lnTo>
                    <a:lnTo>
                      <a:pt x="1283" y="4315"/>
                    </a:lnTo>
                    <a:lnTo>
                      <a:pt x="1489" y="5104"/>
                    </a:lnTo>
                    <a:lnTo>
                      <a:pt x="1832" y="6055"/>
                    </a:lnTo>
                    <a:lnTo>
                      <a:pt x="2382" y="6914"/>
                    </a:lnTo>
                    <a:lnTo>
                      <a:pt x="2680" y="7471"/>
                    </a:lnTo>
                    <a:lnTo>
                      <a:pt x="3115" y="7935"/>
                    </a:lnTo>
                    <a:lnTo>
                      <a:pt x="3573" y="8213"/>
                    </a:lnTo>
                    <a:lnTo>
                      <a:pt x="4077" y="8654"/>
                    </a:lnTo>
                    <a:lnTo>
                      <a:pt x="4627" y="9002"/>
                    </a:lnTo>
                    <a:lnTo>
                      <a:pt x="5245" y="9234"/>
                    </a:lnTo>
                    <a:lnTo>
                      <a:pt x="6024" y="9443"/>
                    </a:lnTo>
                    <a:lnTo>
                      <a:pt x="6757" y="9628"/>
                    </a:lnTo>
                    <a:lnTo>
                      <a:pt x="5177" y="10069"/>
                    </a:lnTo>
                    <a:lnTo>
                      <a:pt x="3963" y="10649"/>
                    </a:lnTo>
                    <a:lnTo>
                      <a:pt x="3344" y="11044"/>
                    </a:lnTo>
                    <a:lnTo>
                      <a:pt x="2886" y="11600"/>
                    </a:lnTo>
                    <a:lnTo>
                      <a:pt x="2497" y="12041"/>
                    </a:lnTo>
                    <a:lnTo>
                      <a:pt x="1947" y="12343"/>
                    </a:lnTo>
                    <a:lnTo>
                      <a:pt x="1168" y="12668"/>
                    </a:lnTo>
                    <a:lnTo>
                      <a:pt x="0" y="12900"/>
                    </a:lnTo>
                    <a:lnTo>
                      <a:pt x="435" y="13248"/>
                    </a:lnTo>
                    <a:lnTo>
                      <a:pt x="779" y="13456"/>
                    </a:lnTo>
                    <a:lnTo>
                      <a:pt x="1283" y="13642"/>
                    </a:lnTo>
                    <a:lnTo>
                      <a:pt x="1718" y="13758"/>
                    </a:lnTo>
                    <a:lnTo>
                      <a:pt x="2680" y="13851"/>
                    </a:lnTo>
                    <a:lnTo>
                      <a:pt x="3573" y="13758"/>
                    </a:lnTo>
                    <a:lnTo>
                      <a:pt x="4512" y="13526"/>
                    </a:lnTo>
                    <a:lnTo>
                      <a:pt x="5360" y="13248"/>
                    </a:lnTo>
                    <a:lnTo>
                      <a:pt x="6139" y="12900"/>
                    </a:lnTo>
                    <a:lnTo>
                      <a:pt x="6757" y="12552"/>
                    </a:lnTo>
                    <a:lnTo>
                      <a:pt x="6459" y="13132"/>
                    </a:lnTo>
                    <a:lnTo>
                      <a:pt x="6139" y="13642"/>
                    </a:lnTo>
                    <a:lnTo>
                      <a:pt x="5910" y="14199"/>
                    </a:lnTo>
                    <a:lnTo>
                      <a:pt x="5681" y="14663"/>
                    </a:lnTo>
                    <a:lnTo>
                      <a:pt x="5681" y="15150"/>
                    </a:lnTo>
                    <a:lnTo>
                      <a:pt x="5681" y="15730"/>
                    </a:lnTo>
                    <a:lnTo>
                      <a:pt x="5681" y="16241"/>
                    </a:lnTo>
                    <a:lnTo>
                      <a:pt x="5795" y="16913"/>
                    </a:lnTo>
                    <a:lnTo>
                      <a:pt x="5910" y="17586"/>
                    </a:lnTo>
                    <a:lnTo>
                      <a:pt x="5910" y="18213"/>
                    </a:lnTo>
                    <a:lnTo>
                      <a:pt x="5795" y="18885"/>
                    </a:lnTo>
                    <a:lnTo>
                      <a:pt x="5566" y="19396"/>
                    </a:lnTo>
                    <a:lnTo>
                      <a:pt x="5245" y="19976"/>
                    </a:lnTo>
                    <a:lnTo>
                      <a:pt x="4971" y="20370"/>
                    </a:lnTo>
                    <a:lnTo>
                      <a:pt x="4512" y="20811"/>
                    </a:lnTo>
                    <a:lnTo>
                      <a:pt x="4077" y="21043"/>
                    </a:lnTo>
                    <a:lnTo>
                      <a:pt x="5177" y="20927"/>
                    </a:lnTo>
                    <a:lnTo>
                      <a:pt x="6253" y="20486"/>
                    </a:lnTo>
                    <a:lnTo>
                      <a:pt x="7421" y="19976"/>
                    </a:lnTo>
                    <a:lnTo>
                      <a:pt x="8361" y="19187"/>
                    </a:lnTo>
                    <a:lnTo>
                      <a:pt x="8819" y="18769"/>
                    </a:lnTo>
                    <a:lnTo>
                      <a:pt x="9139" y="18213"/>
                    </a:lnTo>
                    <a:lnTo>
                      <a:pt x="9437" y="17772"/>
                    </a:lnTo>
                    <a:lnTo>
                      <a:pt x="9643" y="17261"/>
                    </a:lnTo>
                    <a:lnTo>
                      <a:pt x="9872" y="16681"/>
                    </a:lnTo>
                    <a:lnTo>
                      <a:pt x="9872" y="16171"/>
                    </a:lnTo>
                    <a:lnTo>
                      <a:pt x="9872" y="15614"/>
                    </a:lnTo>
                    <a:lnTo>
                      <a:pt x="9758" y="15057"/>
                    </a:lnTo>
                    <a:lnTo>
                      <a:pt x="10216" y="15498"/>
                    </a:lnTo>
                    <a:lnTo>
                      <a:pt x="10537" y="16241"/>
                    </a:lnTo>
                    <a:lnTo>
                      <a:pt x="10834" y="17145"/>
                    </a:lnTo>
                    <a:lnTo>
                      <a:pt x="11041" y="18213"/>
                    </a:lnTo>
                    <a:lnTo>
                      <a:pt x="11155" y="19187"/>
                    </a:lnTo>
                    <a:lnTo>
                      <a:pt x="11155" y="20185"/>
                    </a:lnTo>
                    <a:lnTo>
                      <a:pt x="11155" y="20579"/>
                    </a:lnTo>
                    <a:lnTo>
                      <a:pt x="11041" y="21043"/>
                    </a:lnTo>
                    <a:lnTo>
                      <a:pt x="10926" y="21391"/>
                    </a:lnTo>
                    <a:lnTo>
                      <a:pt x="10766" y="21600"/>
                    </a:lnTo>
                    <a:lnTo>
                      <a:pt x="11499" y="21484"/>
                    </a:lnTo>
                    <a:lnTo>
                      <a:pt x="12323" y="21043"/>
                    </a:lnTo>
                    <a:lnTo>
                      <a:pt x="13102" y="20370"/>
                    </a:lnTo>
                    <a:lnTo>
                      <a:pt x="13606" y="19628"/>
                    </a:lnTo>
                    <a:lnTo>
                      <a:pt x="13950" y="19071"/>
                    </a:lnTo>
                    <a:lnTo>
                      <a:pt x="14064" y="18677"/>
                    </a:lnTo>
                    <a:lnTo>
                      <a:pt x="14179" y="18097"/>
                    </a:lnTo>
                    <a:lnTo>
                      <a:pt x="14293" y="17586"/>
                    </a:lnTo>
                    <a:lnTo>
                      <a:pt x="14179" y="16913"/>
                    </a:lnTo>
                    <a:lnTo>
                      <a:pt x="14064" y="16241"/>
                    </a:lnTo>
                    <a:lnTo>
                      <a:pt x="13835" y="15614"/>
                    </a:lnTo>
                    <a:lnTo>
                      <a:pt x="13560" y="14872"/>
                    </a:lnTo>
                    <a:lnTo>
                      <a:pt x="13950" y="14941"/>
                    </a:lnTo>
                    <a:lnTo>
                      <a:pt x="14408" y="15150"/>
                    </a:lnTo>
                    <a:lnTo>
                      <a:pt x="14843" y="15266"/>
                    </a:lnTo>
                    <a:lnTo>
                      <a:pt x="15232" y="15614"/>
                    </a:lnTo>
                    <a:lnTo>
                      <a:pt x="15576" y="15846"/>
                    </a:lnTo>
                    <a:lnTo>
                      <a:pt x="15897" y="16171"/>
                    </a:lnTo>
                    <a:lnTo>
                      <a:pt x="16126" y="16473"/>
                    </a:lnTo>
                    <a:lnTo>
                      <a:pt x="16240" y="16913"/>
                    </a:lnTo>
                    <a:lnTo>
                      <a:pt x="16515" y="17261"/>
                    </a:lnTo>
                    <a:lnTo>
                      <a:pt x="17088" y="17586"/>
                    </a:lnTo>
                    <a:lnTo>
                      <a:pt x="17798" y="17865"/>
                    </a:lnTo>
                    <a:lnTo>
                      <a:pt x="18576" y="18097"/>
                    </a:lnTo>
                    <a:lnTo>
                      <a:pt x="19424" y="18213"/>
                    </a:lnTo>
                    <a:lnTo>
                      <a:pt x="20317" y="18213"/>
                    </a:lnTo>
                    <a:lnTo>
                      <a:pt x="21050" y="18213"/>
                    </a:lnTo>
                    <a:lnTo>
                      <a:pt x="21600" y="17865"/>
                    </a:lnTo>
                    <a:lnTo>
                      <a:pt x="21165" y="17656"/>
                    </a:lnTo>
                    <a:lnTo>
                      <a:pt x="20592" y="17470"/>
                    </a:lnTo>
                    <a:lnTo>
                      <a:pt x="20088" y="17029"/>
                    </a:lnTo>
                    <a:lnTo>
                      <a:pt x="19653" y="16681"/>
                    </a:lnTo>
                    <a:lnTo>
                      <a:pt x="19195" y="16241"/>
                    </a:lnTo>
                    <a:lnTo>
                      <a:pt x="18920" y="15962"/>
                    </a:lnTo>
                    <a:lnTo>
                      <a:pt x="18576" y="15498"/>
                    </a:lnTo>
                    <a:lnTo>
                      <a:pt x="18576" y="15057"/>
                    </a:lnTo>
                    <a:lnTo>
                      <a:pt x="18485" y="14756"/>
                    </a:lnTo>
                    <a:lnTo>
                      <a:pt x="18256" y="14199"/>
                    </a:lnTo>
                    <a:lnTo>
                      <a:pt x="17912" y="13526"/>
                    </a:lnTo>
                    <a:lnTo>
                      <a:pt x="17523" y="13016"/>
                    </a:lnTo>
                    <a:lnTo>
                      <a:pt x="16973" y="12436"/>
                    </a:lnTo>
                    <a:lnTo>
                      <a:pt x="16355" y="12041"/>
                    </a:lnTo>
                    <a:lnTo>
                      <a:pt x="16011" y="11832"/>
                    </a:lnTo>
                    <a:lnTo>
                      <a:pt x="15690" y="11716"/>
                    </a:lnTo>
                    <a:lnTo>
                      <a:pt x="15232" y="11716"/>
                    </a:lnTo>
                    <a:lnTo>
                      <a:pt x="14843" y="11716"/>
                    </a:lnTo>
                    <a:lnTo>
                      <a:pt x="15461" y="11252"/>
                    </a:lnTo>
                    <a:lnTo>
                      <a:pt x="16126" y="10858"/>
                    </a:lnTo>
                    <a:lnTo>
                      <a:pt x="16973" y="10649"/>
                    </a:lnTo>
                    <a:lnTo>
                      <a:pt x="17798" y="10417"/>
                    </a:lnTo>
                    <a:lnTo>
                      <a:pt x="18806" y="10301"/>
                    </a:lnTo>
                    <a:lnTo>
                      <a:pt x="19653" y="10301"/>
                    </a:lnTo>
                    <a:lnTo>
                      <a:pt x="20478" y="10417"/>
                    </a:lnTo>
                    <a:lnTo>
                      <a:pt x="21256" y="10533"/>
                    </a:lnTo>
                    <a:lnTo>
                      <a:pt x="20707" y="9837"/>
                    </a:lnTo>
                    <a:lnTo>
                      <a:pt x="19859" y="9234"/>
                    </a:lnTo>
                    <a:lnTo>
                      <a:pt x="18806" y="8538"/>
                    </a:lnTo>
                    <a:lnTo>
                      <a:pt x="17637" y="8144"/>
                    </a:lnTo>
                    <a:lnTo>
                      <a:pt x="16973" y="8027"/>
                    </a:lnTo>
                    <a:lnTo>
                      <a:pt x="16355" y="7935"/>
                    </a:lnTo>
                    <a:lnTo>
                      <a:pt x="15805" y="7935"/>
                    </a:lnTo>
                    <a:lnTo>
                      <a:pt x="15118" y="8027"/>
                    </a:lnTo>
                    <a:lnTo>
                      <a:pt x="14614" y="8144"/>
                    </a:lnTo>
                    <a:lnTo>
                      <a:pt x="14064" y="8422"/>
                    </a:lnTo>
                    <a:lnTo>
                      <a:pt x="13606" y="8886"/>
                    </a:lnTo>
                    <a:lnTo>
                      <a:pt x="13217" y="9327"/>
                    </a:lnTo>
                    <a:lnTo>
                      <a:pt x="13606" y="8538"/>
                    </a:lnTo>
                    <a:lnTo>
                      <a:pt x="13950" y="7935"/>
                    </a:lnTo>
                    <a:lnTo>
                      <a:pt x="14293" y="7123"/>
                    </a:lnTo>
                    <a:lnTo>
                      <a:pt x="14499" y="6519"/>
                    </a:lnTo>
                    <a:lnTo>
                      <a:pt x="14614" y="5823"/>
                    </a:lnTo>
                    <a:lnTo>
                      <a:pt x="14614" y="5220"/>
                    </a:lnTo>
                    <a:lnTo>
                      <a:pt x="14408" y="4524"/>
                    </a:lnTo>
                    <a:lnTo>
                      <a:pt x="14064" y="3898"/>
                    </a:lnTo>
                    <a:lnTo>
                      <a:pt x="13606" y="3225"/>
                    </a:lnTo>
                    <a:lnTo>
                      <a:pt x="13331" y="2598"/>
                    </a:lnTo>
                    <a:lnTo>
                      <a:pt x="13102" y="2042"/>
                    </a:lnTo>
                    <a:lnTo>
                      <a:pt x="12896" y="1485"/>
                    </a:lnTo>
                    <a:lnTo>
                      <a:pt x="12781" y="1090"/>
                    </a:lnTo>
                    <a:lnTo>
                      <a:pt x="12667" y="626"/>
                    </a:lnTo>
                    <a:lnTo>
                      <a:pt x="12667" y="278"/>
                    </a:lnTo>
                    <a:lnTo>
                      <a:pt x="12667" y="0"/>
                    </a:lnTo>
                    <a:lnTo>
                      <a:pt x="12163" y="394"/>
                    </a:lnTo>
                    <a:lnTo>
                      <a:pt x="11728" y="974"/>
                    </a:lnTo>
                    <a:lnTo>
                      <a:pt x="11155" y="1601"/>
                    </a:lnTo>
                    <a:lnTo>
                      <a:pt x="10766" y="2390"/>
                    </a:lnTo>
                    <a:lnTo>
                      <a:pt x="10330" y="3109"/>
                    </a:lnTo>
                    <a:lnTo>
                      <a:pt x="10101" y="3898"/>
                    </a:lnTo>
                    <a:lnTo>
                      <a:pt x="9987" y="4524"/>
                    </a:lnTo>
                    <a:lnTo>
                      <a:pt x="10101" y="5220"/>
                    </a:lnTo>
                    <a:lnTo>
                      <a:pt x="10216" y="5823"/>
                    </a:lnTo>
                    <a:lnTo>
                      <a:pt x="10330" y="6403"/>
                    </a:lnTo>
                    <a:lnTo>
                      <a:pt x="10330" y="6914"/>
                    </a:lnTo>
                    <a:lnTo>
                      <a:pt x="10216" y="7471"/>
                    </a:lnTo>
                    <a:lnTo>
                      <a:pt x="10101" y="7935"/>
                    </a:lnTo>
                    <a:lnTo>
                      <a:pt x="9872" y="8329"/>
                    </a:lnTo>
                    <a:lnTo>
                      <a:pt x="9643" y="8654"/>
                    </a:lnTo>
                    <a:lnTo>
                      <a:pt x="9368" y="9002"/>
                    </a:lnTo>
                    <a:close/>
                  </a:path>
                </a:pathLst>
              </a:custGeom>
              <a:solidFill>
                <a:srgbClr val="008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14" name="Group 53"/>
            <p:cNvGrpSpPr>
              <a:grpSpLocks/>
            </p:cNvGrpSpPr>
            <p:nvPr/>
          </p:nvGrpSpPr>
          <p:grpSpPr bwMode="auto">
            <a:xfrm rot="2382026">
              <a:off x="1560" y="3038"/>
              <a:ext cx="283" cy="395"/>
              <a:chOff x="2984" y="1518"/>
              <a:chExt cx="419" cy="531"/>
            </a:xfrm>
          </p:grpSpPr>
          <p:sp>
            <p:nvSpPr>
              <p:cNvPr id="15498" name="Freeform 54"/>
              <p:cNvSpPr>
                <a:spLocks/>
              </p:cNvSpPr>
              <p:nvPr/>
            </p:nvSpPr>
            <p:spPr bwMode="auto">
              <a:xfrm>
                <a:off x="2984" y="1543"/>
                <a:ext cx="419" cy="506"/>
              </a:xfrm>
              <a:custGeom>
                <a:avLst/>
                <a:gdLst>
                  <a:gd name="T0" fmla="*/ 88 w 419"/>
                  <a:gd name="T1" fmla="*/ 41 h 506"/>
                  <a:gd name="T2" fmla="*/ 24 w 419"/>
                  <a:gd name="T3" fmla="*/ 305 h 506"/>
                  <a:gd name="T4" fmla="*/ 232 w 419"/>
                  <a:gd name="T5" fmla="*/ 489 h 506"/>
                  <a:gd name="T6" fmla="*/ 368 w 419"/>
                  <a:gd name="T7" fmla="*/ 409 h 506"/>
                  <a:gd name="T8" fmla="*/ 408 w 419"/>
                  <a:gd name="T9" fmla="*/ 233 h 506"/>
                  <a:gd name="T10" fmla="*/ 304 w 419"/>
                  <a:gd name="T11" fmla="*/ 57 h 506"/>
                  <a:gd name="T12" fmla="*/ 176 w 419"/>
                  <a:gd name="T13" fmla="*/ 57 h 506"/>
                  <a:gd name="T14" fmla="*/ 88 w 419"/>
                  <a:gd name="T15" fmla="*/ 41 h 50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419"/>
                  <a:gd name="T25" fmla="*/ 0 h 506"/>
                  <a:gd name="T26" fmla="*/ 419 w 419"/>
                  <a:gd name="T27" fmla="*/ 506 h 50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419" h="506">
                    <a:moveTo>
                      <a:pt x="88" y="41"/>
                    </a:moveTo>
                    <a:cubicBezTo>
                      <a:pt x="63" y="82"/>
                      <a:pt x="0" y="230"/>
                      <a:pt x="24" y="305"/>
                    </a:cubicBezTo>
                    <a:cubicBezTo>
                      <a:pt x="48" y="380"/>
                      <a:pt x="175" y="472"/>
                      <a:pt x="232" y="489"/>
                    </a:cubicBezTo>
                    <a:cubicBezTo>
                      <a:pt x="289" y="506"/>
                      <a:pt x="339" y="452"/>
                      <a:pt x="368" y="409"/>
                    </a:cubicBezTo>
                    <a:cubicBezTo>
                      <a:pt x="397" y="366"/>
                      <a:pt x="419" y="292"/>
                      <a:pt x="408" y="233"/>
                    </a:cubicBezTo>
                    <a:cubicBezTo>
                      <a:pt x="397" y="174"/>
                      <a:pt x="343" y="86"/>
                      <a:pt x="304" y="57"/>
                    </a:cubicBezTo>
                    <a:cubicBezTo>
                      <a:pt x="265" y="28"/>
                      <a:pt x="209" y="57"/>
                      <a:pt x="176" y="57"/>
                    </a:cubicBezTo>
                    <a:cubicBezTo>
                      <a:pt x="143" y="57"/>
                      <a:pt x="113" y="0"/>
                      <a:pt x="88" y="41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FF0000"/>
                  </a:gs>
                  <a:gs pos="100000">
                    <a:srgbClr val="CC0000"/>
                  </a:gs>
                </a:gsLst>
                <a:path path="rect">
                  <a:fillToRect l="50000" t="50000" r="50000" b="50000"/>
                </a:path>
              </a:gra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5499" name="plant"/>
              <p:cNvSpPr>
                <a:spLocks noEditPoints="1" noChangeArrowheads="1"/>
              </p:cNvSpPr>
              <p:nvPr/>
            </p:nvSpPr>
            <p:spPr bwMode="auto">
              <a:xfrm>
                <a:off x="3006" y="1518"/>
                <a:ext cx="348" cy="140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w 21600"/>
                  <a:gd name="T9" fmla="*/ 0 h 21600"/>
                  <a:gd name="T10" fmla="*/ 0 w 21600"/>
                  <a:gd name="T11" fmla="*/ 0 h 21600"/>
                  <a:gd name="T12" fmla="*/ 0 w 21600"/>
                  <a:gd name="T13" fmla="*/ 0 h 21600"/>
                  <a:gd name="T14" fmla="*/ 0 w 21600"/>
                  <a:gd name="T15" fmla="*/ 0 h 2160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7076 w 21600"/>
                  <a:gd name="T25" fmla="*/ 10029 h 21600"/>
                  <a:gd name="T26" fmla="*/ 14524 w 21600"/>
                  <a:gd name="T27" fmla="*/ 13577 h 2160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21600" h="21600">
                    <a:moveTo>
                      <a:pt x="9368" y="9002"/>
                    </a:moveTo>
                    <a:lnTo>
                      <a:pt x="9254" y="8422"/>
                    </a:lnTo>
                    <a:lnTo>
                      <a:pt x="9139" y="7935"/>
                    </a:lnTo>
                    <a:lnTo>
                      <a:pt x="8819" y="7355"/>
                    </a:lnTo>
                    <a:lnTo>
                      <a:pt x="8475" y="6728"/>
                    </a:lnTo>
                    <a:lnTo>
                      <a:pt x="8040" y="6287"/>
                    </a:lnTo>
                    <a:lnTo>
                      <a:pt x="7421" y="5707"/>
                    </a:lnTo>
                    <a:lnTo>
                      <a:pt x="6574" y="5429"/>
                    </a:lnTo>
                    <a:lnTo>
                      <a:pt x="5452" y="5313"/>
                    </a:lnTo>
                    <a:lnTo>
                      <a:pt x="4856" y="5220"/>
                    </a:lnTo>
                    <a:lnTo>
                      <a:pt x="4169" y="5220"/>
                    </a:lnTo>
                    <a:lnTo>
                      <a:pt x="3665" y="5104"/>
                    </a:lnTo>
                    <a:lnTo>
                      <a:pt x="3001" y="4872"/>
                    </a:lnTo>
                    <a:lnTo>
                      <a:pt x="2497" y="4756"/>
                    </a:lnTo>
                    <a:lnTo>
                      <a:pt x="2062" y="4408"/>
                    </a:lnTo>
                    <a:lnTo>
                      <a:pt x="1603" y="4083"/>
                    </a:lnTo>
                    <a:lnTo>
                      <a:pt x="1283" y="3689"/>
                    </a:lnTo>
                    <a:lnTo>
                      <a:pt x="1283" y="4315"/>
                    </a:lnTo>
                    <a:lnTo>
                      <a:pt x="1489" y="5104"/>
                    </a:lnTo>
                    <a:lnTo>
                      <a:pt x="1832" y="6055"/>
                    </a:lnTo>
                    <a:lnTo>
                      <a:pt x="2382" y="6914"/>
                    </a:lnTo>
                    <a:lnTo>
                      <a:pt x="2680" y="7471"/>
                    </a:lnTo>
                    <a:lnTo>
                      <a:pt x="3115" y="7935"/>
                    </a:lnTo>
                    <a:lnTo>
                      <a:pt x="3573" y="8213"/>
                    </a:lnTo>
                    <a:lnTo>
                      <a:pt x="4077" y="8654"/>
                    </a:lnTo>
                    <a:lnTo>
                      <a:pt x="4627" y="9002"/>
                    </a:lnTo>
                    <a:lnTo>
                      <a:pt x="5245" y="9234"/>
                    </a:lnTo>
                    <a:lnTo>
                      <a:pt x="6024" y="9443"/>
                    </a:lnTo>
                    <a:lnTo>
                      <a:pt x="6757" y="9628"/>
                    </a:lnTo>
                    <a:lnTo>
                      <a:pt x="5177" y="10069"/>
                    </a:lnTo>
                    <a:lnTo>
                      <a:pt x="3963" y="10649"/>
                    </a:lnTo>
                    <a:lnTo>
                      <a:pt x="3344" y="11044"/>
                    </a:lnTo>
                    <a:lnTo>
                      <a:pt x="2886" y="11600"/>
                    </a:lnTo>
                    <a:lnTo>
                      <a:pt x="2497" y="12041"/>
                    </a:lnTo>
                    <a:lnTo>
                      <a:pt x="1947" y="12343"/>
                    </a:lnTo>
                    <a:lnTo>
                      <a:pt x="1168" y="12668"/>
                    </a:lnTo>
                    <a:lnTo>
                      <a:pt x="0" y="12900"/>
                    </a:lnTo>
                    <a:lnTo>
                      <a:pt x="435" y="13248"/>
                    </a:lnTo>
                    <a:lnTo>
                      <a:pt x="779" y="13456"/>
                    </a:lnTo>
                    <a:lnTo>
                      <a:pt x="1283" y="13642"/>
                    </a:lnTo>
                    <a:lnTo>
                      <a:pt x="1718" y="13758"/>
                    </a:lnTo>
                    <a:lnTo>
                      <a:pt x="2680" y="13851"/>
                    </a:lnTo>
                    <a:lnTo>
                      <a:pt x="3573" y="13758"/>
                    </a:lnTo>
                    <a:lnTo>
                      <a:pt x="4512" y="13526"/>
                    </a:lnTo>
                    <a:lnTo>
                      <a:pt x="5360" y="13248"/>
                    </a:lnTo>
                    <a:lnTo>
                      <a:pt x="6139" y="12900"/>
                    </a:lnTo>
                    <a:lnTo>
                      <a:pt x="6757" y="12552"/>
                    </a:lnTo>
                    <a:lnTo>
                      <a:pt x="6459" y="13132"/>
                    </a:lnTo>
                    <a:lnTo>
                      <a:pt x="6139" y="13642"/>
                    </a:lnTo>
                    <a:lnTo>
                      <a:pt x="5910" y="14199"/>
                    </a:lnTo>
                    <a:lnTo>
                      <a:pt x="5681" y="14663"/>
                    </a:lnTo>
                    <a:lnTo>
                      <a:pt x="5681" y="15150"/>
                    </a:lnTo>
                    <a:lnTo>
                      <a:pt x="5681" y="15730"/>
                    </a:lnTo>
                    <a:lnTo>
                      <a:pt x="5681" y="16241"/>
                    </a:lnTo>
                    <a:lnTo>
                      <a:pt x="5795" y="16913"/>
                    </a:lnTo>
                    <a:lnTo>
                      <a:pt x="5910" y="17586"/>
                    </a:lnTo>
                    <a:lnTo>
                      <a:pt x="5910" y="18213"/>
                    </a:lnTo>
                    <a:lnTo>
                      <a:pt x="5795" y="18885"/>
                    </a:lnTo>
                    <a:lnTo>
                      <a:pt x="5566" y="19396"/>
                    </a:lnTo>
                    <a:lnTo>
                      <a:pt x="5245" y="19976"/>
                    </a:lnTo>
                    <a:lnTo>
                      <a:pt x="4971" y="20370"/>
                    </a:lnTo>
                    <a:lnTo>
                      <a:pt x="4512" y="20811"/>
                    </a:lnTo>
                    <a:lnTo>
                      <a:pt x="4077" y="21043"/>
                    </a:lnTo>
                    <a:lnTo>
                      <a:pt x="5177" y="20927"/>
                    </a:lnTo>
                    <a:lnTo>
                      <a:pt x="6253" y="20486"/>
                    </a:lnTo>
                    <a:lnTo>
                      <a:pt x="7421" y="19976"/>
                    </a:lnTo>
                    <a:lnTo>
                      <a:pt x="8361" y="19187"/>
                    </a:lnTo>
                    <a:lnTo>
                      <a:pt x="8819" y="18769"/>
                    </a:lnTo>
                    <a:lnTo>
                      <a:pt x="9139" y="18213"/>
                    </a:lnTo>
                    <a:lnTo>
                      <a:pt x="9437" y="17772"/>
                    </a:lnTo>
                    <a:lnTo>
                      <a:pt x="9643" y="17261"/>
                    </a:lnTo>
                    <a:lnTo>
                      <a:pt x="9872" y="16681"/>
                    </a:lnTo>
                    <a:lnTo>
                      <a:pt x="9872" y="16171"/>
                    </a:lnTo>
                    <a:lnTo>
                      <a:pt x="9872" y="15614"/>
                    </a:lnTo>
                    <a:lnTo>
                      <a:pt x="9758" y="15057"/>
                    </a:lnTo>
                    <a:lnTo>
                      <a:pt x="10216" y="15498"/>
                    </a:lnTo>
                    <a:lnTo>
                      <a:pt x="10537" y="16241"/>
                    </a:lnTo>
                    <a:lnTo>
                      <a:pt x="10834" y="17145"/>
                    </a:lnTo>
                    <a:lnTo>
                      <a:pt x="11041" y="18213"/>
                    </a:lnTo>
                    <a:lnTo>
                      <a:pt x="11155" y="19187"/>
                    </a:lnTo>
                    <a:lnTo>
                      <a:pt x="11155" y="20185"/>
                    </a:lnTo>
                    <a:lnTo>
                      <a:pt x="11155" y="20579"/>
                    </a:lnTo>
                    <a:lnTo>
                      <a:pt x="11041" y="21043"/>
                    </a:lnTo>
                    <a:lnTo>
                      <a:pt x="10926" y="21391"/>
                    </a:lnTo>
                    <a:lnTo>
                      <a:pt x="10766" y="21600"/>
                    </a:lnTo>
                    <a:lnTo>
                      <a:pt x="11499" y="21484"/>
                    </a:lnTo>
                    <a:lnTo>
                      <a:pt x="12323" y="21043"/>
                    </a:lnTo>
                    <a:lnTo>
                      <a:pt x="13102" y="20370"/>
                    </a:lnTo>
                    <a:lnTo>
                      <a:pt x="13606" y="19628"/>
                    </a:lnTo>
                    <a:lnTo>
                      <a:pt x="13950" y="19071"/>
                    </a:lnTo>
                    <a:lnTo>
                      <a:pt x="14064" y="18677"/>
                    </a:lnTo>
                    <a:lnTo>
                      <a:pt x="14179" y="18097"/>
                    </a:lnTo>
                    <a:lnTo>
                      <a:pt x="14293" y="17586"/>
                    </a:lnTo>
                    <a:lnTo>
                      <a:pt x="14179" y="16913"/>
                    </a:lnTo>
                    <a:lnTo>
                      <a:pt x="14064" y="16241"/>
                    </a:lnTo>
                    <a:lnTo>
                      <a:pt x="13835" y="15614"/>
                    </a:lnTo>
                    <a:lnTo>
                      <a:pt x="13560" y="14872"/>
                    </a:lnTo>
                    <a:lnTo>
                      <a:pt x="13950" y="14941"/>
                    </a:lnTo>
                    <a:lnTo>
                      <a:pt x="14408" y="15150"/>
                    </a:lnTo>
                    <a:lnTo>
                      <a:pt x="14843" y="15266"/>
                    </a:lnTo>
                    <a:lnTo>
                      <a:pt x="15232" y="15614"/>
                    </a:lnTo>
                    <a:lnTo>
                      <a:pt x="15576" y="15846"/>
                    </a:lnTo>
                    <a:lnTo>
                      <a:pt x="15897" y="16171"/>
                    </a:lnTo>
                    <a:lnTo>
                      <a:pt x="16126" y="16473"/>
                    </a:lnTo>
                    <a:lnTo>
                      <a:pt x="16240" y="16913"/>
                    </a:lnTo>
                    <a:lnTo>
                      <a:pt x="16515" y="17261"/>
                    </a:lnTo>
                    <a:lnTo>
                      <a:pt x="17088" y="17586"/>
                    </a:lnTo>
                    <a:lnTo>
                      <a:pt x="17798" y="17865"/>
                    </a:lnTo>
                    <a:lnTo>
                      <a:pt x="18576" y="18097"/>
                    </a:lnTo>
                    <a:lnTo>
                      <a:pt x="19424" y="18213"/>
                    </a:lnTo>
                    <a:lnTo>
                      <a:pt x="20317" y="18213"/>
                    </a:lnTo>
                    <a:lnTo>
                      <a:pt x="21050" y="18213"/>
                    </a:lnTo>
                    <a:lnTo>
                      <a:pt x="21600" y="17865"/>
                    </a:lnTo>
                    <a:lnTo>
                      <a:pt x="21165" y="17656"/>
                    </a:lnTo>
                    <a:lnTo>
                      <a:pt x="20592" y="17470"/>
                    </a:lnTo>
                    <a:lnTo>
                      <a:pt x="20088" y="17029"/>
                    </a:lnTo>
                    <a:lnTo>
                      <a:pt x="19653" y="16681"/>
                    </a:lnTo>
                    <a:lnTo>
                      <a:pt x="19195" y="16241"/>
                    </a:lnTo>
                    <a:lnTo>
                      <a:pt x="18920" y="15962"/>
                    </a:lnTo>
                    <a:lnTo>
                      <a:pt x="18576" y="15498"/>
                    </a:lnTo>
                    <a:lnTo>
                      <a:pt x="18576" y="15057"/>
                    </a:lnTo>
                    <a:lnTo>
                      <a:pt x="18485" y="14756"/>
                    </a:lnTo>
                    <a:lnTo>
                      <a:pt x="18256" y="14199"/>
                    </a:lnTo>
                    <a:lnTo>
                      <a:pt x="17912" y="13526"/>
                    </a:lnTo>
                    <a:lnTo>
                      <a:pt x="17523" y="13016"/>
                    </a:lnTo>
                    <a:lnTo>
                      <a:pt x="16973" y="12436"/>
                    </a:lnTo>
                    <a:lnTo>
                      <a:pt x="16355" y="12041"/>
                    </a:lnTo>
                    <a:lnTo>
                      <a:pt x="16011" y="11832"/>
                    </a:lnTo>
                    <a:lnTo>
                      <a:pt x="15690" y="11716"/>
                    </a:lnTo>
                    <a:lnTo>
                      <a:pt x="15232" y="11716"/>
                    </a:lnTo>
                    <a:lnTo>
                      <a:pt x="14843" y="11716"/>
                    </a:lnTo>
                    <a:lnTo>
                      <a:pt x="15461" y="11252"/>
                    </a:lnTo>
                    <a:lnTo>
                      <a:pt x="16126" y="10858"/>
                    </a:lnTo>
                    <a:lnTo>
                      <a:pt x="16973" y="10649"/>
                    </a:lnTo>
                    <a:lnTo>
                      <a:pt x="17798" y="10417"/>
                    </a:lnTo>
                    <a:lnTo>
                      <a:pt x="18806" y="10301"/>
                    </a:lnTo>
                    <a:lnTo>
                      <a:pt x="19653" y="10301"/>
                    </a:lnTo>
                    <a:lnTo>
                      <a:pt x="20478" y="10417"/>
                    </a:lnTo>
                    <a:lnTo>
                      <a:pt x="21256" y="10533"/>
                    </a:lnTo>
                    <a:lnTo>
                      <a:pt x="20707" y="9837"/>
                    </a:lnTo>
                    <a:lnTo>
                      <a:pt x="19859" y="9234"/>
                    </a:lnTo>
                    <a:lnTo>
                      <a:pt x="18806" y="8538"/>
                    </a:lnTo>
                    <a:lnTo>
                      <a:pt x="17637" y="8144"/>
                    </a:lnTo>
                    <a:lnTo>
                      <a:pt x="16973" y="8027"/>
                    </a:lnTo>
                    <a:lnTo>
                      <a:pt x="16355" y="7935"/>
                    </a:lnTo>
                    <a:lnTo>
                      <a:pt x="15805" y="7935"/>
                    </a:lnTo>
                    <a:lnTo>
                      <a:pt x="15118" y="8027"/>
                    </a:lnTo>
                    <a:lnTo>
                      <a:pt x="14614" y="8144"/>
                    </a:lnTo>
                    <a:lnTo>
                      <a:pt x="14064" y="8422"/>
                    </a:lnTo>
                    <a:lnTo>
                      <a:pt x="13606" y="8886"/>
                    </a:lnTo>
                    <a:lnTo>
                      <a:pt x="13217" y="9327"/>
                    </a:lnTo>
                    <a:lnTo>
                      <a:pt x="13606" y="8538"/>
                    </a:lnTo>
                    <a:lnTo>
                      <a:pt x="13950" y="7935"/>
                    </a:lnTo>
                    <a:lnTo>
                      <a:pt x="14293" y="7123"/>
                    </a:lnTo>
                    <a:lnTo>
                      <a:pt x="14499" y="6519"/>
                    </a:lnTo>
                    <a:lnTo>
                      <a:pt x="14614" y="5823"/>
                    </a:lnTo>
                    <a:lnTo>
                      <a:pt x="14614" y="5220"/>
                    </a:lnTo>
                    <a:lnTo>
                      <a:pt x="14408" y="4524"/>
                    </a:lnTo>
                    <a:lnTo>
                      <a:pt x="14064" y="3898"/>
                    </a:lnTo>
                    <a:lnTo>
                      <a:pt x="13606" y="3225"/>
                    </a:lnTo>
                    <a:lnTo>
                      <a:pt x="13331" y="2598"/>
                    </a:lnTo>
                    <a:lnTo>
                      <a:pt x="13102" y="2042"/>
                    </a:lnTo>
                    <a:lnTo>
                      <a:pt x="12896" y="1485"/>
                    </a:lnTo>
                    <a:lnTo>
                      <a:pt x="12781" y="1090"/>
                    </a:lnTo>
                    <a:lnTo>
                      <a:pt x="12667" y="626"/>
                    </a:lnTo>
                    <a:lnTo>
                      <a:pt x="12667" y="278"/>
                    </a:lnTo>
                    <a:lnTo>
                      <a:pt x="12667" y="0"/>
                    </a:lnTo>
                    <a:lnTo>
                      <a:pt x="12163" y="394"/>
                    </a:lnTo>
                    <a:lnTo>
                      <a:pt x="11728" y="974"/>
                    </a:lnTo>
                    <a:lnTo>
                      <a:pt x="11155" y="1601"/>
                    </a:lnTo>
                    <a:lnTo>
                      <a:pt x="10766" y="2390"/>
                    </a:lnTo>
                    <a:lnTo>
                      <a:pt x="10330" y="3109"/>
                    </a:lnTo>
                    <a:lnTo>
                      <a:pt x="10101" y="3898"/>
                    </a:lnTo>
                    <a:lnTo>
                      <a:pt x="9987" y="4524"/>
                    </a:lnTo>
                    <a:lnTo>
                      <a:pt x="10101" y="5220"/>
                    </a:lnTo>
                    <a:lnTo>
                      <a:pt x="10216" y="5823"/>
                    </a:lnTo>
                    <a:lnTo>
                      <a:pt x="10330" y="6403"/>
                    </a:lnTo>
                    <a:lnTo>
                      <a:pt x="10330" y="6914"/>
                    </a:lnTo>
                    <a:lnTo>
                      <a:pt x="10216" y="7471"/>
                    </a:lnTo>
                    <a:lnTo>
                      <a:pt x="10101" y="7935"/>
                    </a:lnTo>
                    <a:lnTo>
                      <a:pt x="9872" y="8329"/>
                    </a:lnTo>
                    <a:lnTo>
                      <a:pt x="9643" y="8654"/>
                    </a:lnTo>
                    <a:lnTo>
                      <a:pt x="9368" y="9002"/>
                    </a:lnTo>
                    <a:close/>
                  </a:path>
                </a:pathLst>
              </a:custGeom>
              <a:solidFill>
                <a:srgbClr val="008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15" name="Group 56"/>
            <p:cNvGrpSpPr>
              <a:grpSpLocks/>
            </p:cNvGrpSpPr>
            <p:nvPr/>
          </p:nvGrpSpPr>
          <p:grpSpPr bwMode="auto">
            <a:xfrm rot="4779785">
              <a:off x="1280" y="3086"/>
              <a:ext cx="283" cy="395"/>
              <a:chOff x="2984" y="1518"/>
              <a:chExt cx="419" cy="531"/>
            </a:xfrm>
          </p:grpSpPr>
          <p:sp>
            <p:nvSpPr>
              <p:cNvPr id="15496" name="Freeform 57"/>
              <p:cNvSpPr>
                <a:spLocks/>
              </p:cNvSpPr>
              <p:nvPr/>
            </p:nvSpPr>
            <p:spPr bwMode="auto">
              <a:xfrm>
                <a:off x="2984" y="1543"/>
                <a:ext cx="419" cy="506"/>
              </a:xfrm>
              <a:custGeom>
                <a:avLst/>
                <a:gdLst>
                  <a:gd name="T0" fmla="*/ 88 w 419"/>
                  <a:gd name="T1" fmla="*/ 41 h 506"/>
                  <a:gd name="T2" fmla="*/ 24 w 419"/>
                  <a:gd name="T3" fmla="*/ 305 h 506"/>
                  <a:gd name="T4" fmla="*/ 232 w 419"/>
                  <a:gd name="T5" fmla="*/ 489 h 506"/>
                  <a:gd name="T6" fmla="*/ 368 w 419"/>
                  <a:gd name="T7" fmla="*/ 409 h 506"/>
                  <a:gd name="T8" fmla="*/ 408 w 419"/>
                  <a:gd name="T9" fmla="*/ 233 h 506"/>
                  <a:gd name="T10" fmla="*/ 304 w 419"/>
                  <a:gd name="T11" fmla="*/ 57 h 506"/>
                  <a:gd name="T12" fmla="*/ 176 w 419"/>
                  <a:gd name="T13" fmla="*/ 57 h 506"/>
                  <a:gd name="T14" fmla="*/ 88 w 419"/>
                  <a:gd name="T15" fmla="*/ 41 h 50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419"/>
                  <a:gd name="T25" fmla="*/ 0 h 506"/>
                  <a:gd name="T26" fmla="*/ 419 w 419"/>
                  <a:gd name="T27" fmla="*/ 506 h 50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419" h="506">
                    <a:moveTo>
                      <a:pt x="88" y="41"/>
                    </a:moveTo>
                    <a:cubicBezTo>
                      <a:pt x="63" y="82"/>
                      <a:pt x="0" y="230"/>
                      <a:pt x="24" y="305"/>
                    </a:cubicBezTo>
                    <a:cubicBezTo>
                      <a:pt x="48" y="380"/>
                      <a:pt x="175" y="472"/>
                      <a:pt x="232" y="489"/>
                    </a:cubicBezTo>
                    <a:cubicBezTo>
                      <a:pt x="289" y="506"/>
                      <a:pt x="339" y="452"/>
                      <a:pt x="368" y="409"/>
                    </a:cubicBezTo>
                    <a:cubicBezTo>
                      <a:pt x="397" y="366"/>
                      <a:pt x="419" y="292"/>
                      <a:pt x="408" y="233"/>
                    </a:cubicBezTo>
                    <a:cubicBezTo>
                      <a:pt x="397" y="174"/>
                      <a:pt x="343" y="86"/>
                      <a:pt x="304" y="57"/>
                    </a:cubicBezTo>
                    <a:cubicBezTo>
                      <a:pt x="265" y="28"/>
                      <a:pt x="209" y="57"/>
                      <a:pt x="176" y="57"/>
                    </a:cubicBezTo>
                    <a:cubicBezTo>
                      <a:pt x="143" y="57"/>
                      <a:pt x="113" y="0"/>
                      <a:pt x="88" y="41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FF0000"/>
                  </a:gs>
                  <a:gs pos="100000">
                    <a:srgbClr val="CC0000"/>
                  </a:gs>
                </a:gsLst>
                <a:path path="rect">
                  <a:fillToRect l="50000" t="50000" r="50000" b="50000"/>
                </a:path>
              </a:gra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5497" name="plant"/>
              <p:cNvSpPr>
                <a:spLocks noEditPoints="1" noChangeArrowheads="1"/>
              </p:cNvSpPr>
              <p:nvPr/>
            </p:nvSpPr>
            <p:spPr bwMode="auto">
              <a:xfrm>
                <a:off x="3006" y="1518"/>
                <a:ext cx="348" cy="140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w 21600"/>
                  <a:gd name="T9" fmla="*/ 0 h 21600"/>
                  <a:gd name="T10" fmla="*/ 0 w 21600"/>
                  <a:gd name="T11" fmla="*/ 0 h 21600"/>
                  <a:gd name="T12" fmla="*/ 0 w 21600"/>
                  <a:gd name="T13" fmla="*/ 0 h 21600"/>
                  <a:gd name="T14" fmla="*/ 0 w 21600"/>
                  <a:gd name="T15" fmla="*/ 0 h 2160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7076 w 21600"/>
                  <a:gd name="T25" fmla="*/ 10029 h 21600"/>
                  <a:gd name="T26" fmla="*/ 14524 w 21600"/>
                  <a:gd name="T27" fmla="*/ 13577 h 2160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21600" h="21600">
                    <a:moveTo>
                      <a:pt x="9368" y="9002"/>
                    </a:moveTo>
                    <a:lnTo>
                      <a:pt x="9254" y="8422"/>
                    </a:lnTo>
                    <a:lnTo>
                      <a:pt x="9139" y="7935"/>
                    </a:lnTo>
                    <a:lnTo>
                      <a:pt x="8819" y="7355"/>
                    </a:lnTo>
                    <a:lnTo>
                      <a:pt x="8475" y="6728"/>
                    </a:lnTo>
                    <a:lnTo>
                      <a:pt x="8040" y="6287"/>
                    </a:lnTo>
                    <a:lnTo>
                      <a:pt x="7421" y="5707"/>
                    </a:lnTo>
                    <a:lnTo>
                      <a:pt x="6574" y="5429"/>
                    </a:lnTo>
                    <a:lnTo>
                      <a:pt x="5452" y="5313"/>
                    </a:lnTo>
                    <a:lnTo>
                      <a:pt x="4856" y="5220"/>
                    </a:lnTo>
                    <a:lnTo>
                      <a:pt x="4169" y="5220"/>
                    </a:lnTo>
                    <a:lnTo>
                      <a:pt x="3665" y="5104"/>
                    </a:lnTo>
                    <a:lnTo>
                      <a:pt x="3001" y="4872"/>
                    </a:lnTo>
                    <a:lnTo>
                      <a:pt x="2497" y="4756"/>
                    </a:lnTo>
                    <a:lnTo>
                      <a:pt x="2062" y="4408"/>
                    </a:lnTo>
                    <a:lnTo>
                      <a:pt x="1603" y="4083"/>
                    </a:lnTo>
                    <a:lnTo>
                      <a:pt x="1283" y="3689"/>
                    </a:lnTo>
                    <a:lnTo>
                      <a:pt x="1283" y="4315"/>
                    </a:lnTo>
                    <a:lnTo>
                      <a:pt x="1489" y="5104"/>
                    </a:lnTo>
                    <a:lnTo>
                      <a:pt x="1832" y="6055"/>
                    </a:lnTo>
                    <a:lnTo>
                      <a:pt x="2382" y="6914"/>
                    </a:lnTo>
                    <a:lnTo>
                      <a:pt x="2680" y="7471"/>
                    </a:lnTo>
                    <a:lnTo>
                      <a:pt x="3115" y="7935"/>
                    </a:lnTo>
                    <a:lnTo>
                      <a:pt x="3573" y="8213"/>
                    </a:lnTo>
                    <a:lnTo>
                      <a:pt x="4077" y="8654"/>
                    </a:lnTo>
                    <a:lnTo>
                      <a:pt x="4627" y="9002"/>
                    </a:lnTo>
                    <a:lnTo>
                      <a:pt x="5245" y="9234"/>
                    </a:lnTo>
                    <a:lnTo>
                      <a:pt x="6024" y="9443"/>
                    </a:lnTo>
                    <a:lnTo>
                      <a:pt x="6757" y="9628"/>
                    </a:lnTo>
                    <a:lnTo>
                      <a:pt x="5177" y="10069"/>
                    </a:lnTo>
                    <a:lnTo>
                      <a:pt x="3963" y="10649"/>
                    </a:lnTo>
                    <a:lnTo>
                      <a:pt x="3344" y="11044"/>
                    </a:lnTo>
                    <a:lnTo>
                      <a:pt x="2886" y="11600"/>
                    </a:lnTo>
                    <a:lnTo>
                      <a:pt x="2497" y="12041"/>
                    </a:lnTo>
                    <a:lnTo>
                      <a:pt x="1947" y="12343"/>
                    </a:lnTo>
                    <a:lnTo>
                      <a:pt x="1168" y="12668"/>
                    </a:lnTo>
                    <a:lnTo>
                      <a:pt x="0" y="12900"/>
                    </a:lnTo>
                    <a:lnTo>
                      <a:pt x="435" y="13248"/>
                    </a:lnTo>
                    <a:lnTo>
                      <a:pt x="779" y="13456"/>
                    </a:lnTo>
                    <a:lnTo>
                      <a:pt x="1283" y="13642"/>
                    </a:lnTo>
                    <a:lnTo>
                      <a:pt x="1718" y="13758"/>
                    </a:lnTo>
                    <a:lnTo>
                      <a:pt x="2680" y="13851"/>
                    </a:lnTo>
                    <a:lnTo>
                      <a:pt x="3573" y="13758"/>
                    </a:lnTo>
                    <a:lnTo>
                      <a:pt x="4512" y="13526"/>
                    </a:lnTo>
                    <a:lnTo>
                      <a:pt x="5360" y="13248"/>
                    </a:lnTo>
                    <a:lnTo>
                      <a:pt x="6139" y="12900"/>
                    </a:lnTo>
                    <a:lnTo>
                      <a:pt x="6757" y="12552"/>
                    </a:lnTo>
                    <a:lnTo>
                      <a:pt x="6459" y="13132"/>
                    </a:lnTo>
                    <a:lnTo>
                      <a:pt x="6139" y="13642"/>
                    </a:lnTo>
                    <a:lnTo>
                      <a:pt x="5910" y="14199"/>
                    </a:lnTo>
                    <a:lnTo>
                      <a:pt x="5681" y="14663"/>
                    </a:lnTo>
                    <a:lnTo>
                      <a:pt x="5681" y="15150"/>
                    </a:lnTo>
                    <a:lnTo>
                      <a:pt x="5681" y="15730"/>
                    </a:lnTo>
                    <a:lnTo>
                      <a:pt x="5681" y="16241"/>
                    </a:lnTo>
                    <a:lnTo>
                      <a:pt x="5795" y="16913"/>
                    </a:lnTo>
                    <a:lnTo>
                      <a:pt x="5910" y="17586"/>
                    </a:lnTo>
                    <a:lnTo>
                      <a:pt x="5910" y="18213"/>
                    </a:lnTo>
                    <a:lnTo>
                      <a:pt x="5795" y="18885"/>
                    </a:lnTo>
                    <a:lnTo>
                      <a:pt x="5566" y="19396"/>
                    </a:lnTo>
                    <a:lnTo>
                      <a:pt x="5245" y="19976"/>
                    </a:lnTo>
                    <a:lnTo>
                      <a:pt x="4971" y="20370"/>
                    </a:lnTo>
                    <a:lnTo>
                      <a:pt x="4512" y="20811"/>
                    </a:lnTo>
                    <a:lnTo>
                      <a:pt x="4077" y="21043"/>
                    </a:lnTo>
                    <a:lnTo>
                      <a:pt x="5177" y="20927"/>
                    </a:lnTo>
                    <a:lnTo>
                      <a:pt x="6253" y="20486"/>
                    </a:lnTo>
                    <a:lnTo>
                      <a:pt x="7421" y="19976"/>
                    </a:lnTo>
                    <a:lnTo>
                      <a:pt x="8361" y="19187"/>
                    </a:lnTo>
                    <a:lnTo>
                      <a:pt x="8819" y="18769"/>
                    </a:lnTo>
                    <a:lnTo>
                      <a:pt x="9139" y="18213"/>
                    </a:lnTo>
                    <a:lnTo>
                      <a:pt x="9437" y="17772"/>
                    </a:lnTo>
                    <a:lnTo>
                      <a:pt x="9643" y="17261"/>
                    </a:lnTo>
                    <a:lnTo>
                      <a:pt x="9872" y="16681"/>
                    </a:lnTo>
                    <a:lnTo>
                      <a:pt x="9872" y="16171"/>
                    </a:lnTo>
                    <a:lnTo>
                      <a:pt x="9872" y="15614"/>
                    </a:lnTo>
                    <a:lnTo>
                      <a:pt x="9758" y="15057"/>
                    </a:lnTo>
                    <a:lnTo>
                      <a:pt x="10216" y="15498"/>
                    </a:lnTo>
                    <a:lnTo>
                      <a:pt x="10537" y="16241"/>
                    </a:lnTo>
                    <a:lnTo>
                      <a:pt x="10834" y="17145"/>
                    </a:lnTo>
                    <a:lnTo>
                      <a:pt x="11041" y="18213"/>
                    </a:lnTo>
                    <a:lnTo>
                      <a:pt x="11155" y="19187"/>
                    </a:lnTo>
                    <a:lnTo>
                      <a:pt x="11155" y="20185"/>
                    </a:lnTo>
                    <a:lnTo>
                      <a:pt x="11155" y="20579"/>
                    </a:lnTo>
                    <a:lnTo>
                      <a:pt x="11041" y="21043"/>
                    </a:lnTo>
                    <a:lnTo>
                      <a:pt x="10926" y="21391"/>
                    </a:lnTo>
                    <a:lnTo>
                      <a:pt x="10766" y="21600"/>
                    </a:lnTo>
                    <a:lnTo>
                      <a:pt x="11499" y="21484"/>
                    </a:lnTo>
                    <a:lnTo>
                      <a:pt x="12323" y="21043"/>
                    </a:lnTo>
                    <a:lnTo>
                      <a:pt x="13102" y="20370"/>
                    </a:lnTo>
                    <a:lnTo>
                      <a:pt x="13606" y="19628"/>
                    </a:lnTo>
                    <a:lnTo>
                      <a:pt x="13950" y="19071"/>
                    </a:lnTo>
                    <a:lnTo>
                      <a:pt x="14064" y="18677"/>
                    </a:lnTo>
                    <a:lnTo>
                      <a:pt x="14179" y="18097"/>
                    </a:lnTo>
                    <a:lnTo>
                      <a:pt x="14293" y="17586"/>
                    </a:lnTo>
                    <a:lnTo>
                      <a:pt x="14179" y="16913"/>
                    </a:lnTo>
                    <a:lnTo>
                      <a:pt x="14064" y="16241"/>
                    </a:lnTo>
                    <a:lnTo>
                      <a:pt x="13835" y="15614"/>
                    </a:lnTo>
                    <a:lnTo>
                      <a:pt x="13560" y="14872"/>
                    </a:lnTo>
                    <a:lnTo>
                      <a:pt x="13950" y="14941"/>
                    </a:lnTo>
                    <a:lnTo>
                      <a:pt x="14408" y="15150"/>
                    </a:lnTo>
                    <a:lnTo>
                      <a:pt x="14843" y="15266"/>
                    </a:lnTo>
                    <a:lnTo>
                      <a:pt x="15232" y="15614"/>
                    </a:lnTo>
                    <a:lnTo>
                      <a:pt x="15576" y="15846"/>
                    </a:lnTo>
                    <a:lnTo>
                      <a:pt x="15897" y="16171"/>
                    </a:lnTo>
                    <a:lnTo>
                      <a:pt x="16126" y="16473"/>
                    </a:lnTo>
                    <a:lnTo>
                      <a:pt x="16240" y="16913"/>
                    </a:lnTo>
                    <a:lnTo>
                      <a:pt x="16515" y="17261"/>
                    </a:lnTo>
                    <a:lnTo>
                      <a:pt x="17088" y="17586"/>
                    </a:lnTo>
                    <a:lnTo>
                      <a:pt x="17798" y="17865"/>
                    </a:lnTo>
                    <a:lnTo>
                      <a:pt x="18576" y="18097"/>
                    </a:lnTo>
                    <a:lnTo>
                      <a:pt x="19424" y="18213"/>
                    </a:lnTo>
                    <a:lnTo>
                      <a:pt x="20317" y="18213"/>
                    </a:lnTo>
                    <a:lnTo>
                      <a:pt x="21050" y="18213"/>
                    </a:lnTo>
                    <a:lnTo>
                      <a:pt x="21600" y="17865"/>
                    </a:lnTo>
                    <a:lnTo>
                      <a:pt x="21165" y="17656"/>
                    </a:lnTo>
                    <a:lnTo>
                      <a:pt x="20592" y="17470"/>
                    </a:lnTo>
                    <a:lnTo>
                      <a:pt x="20088" y="17029"/>
                    </a:lnTo>
                    <a:lnTo>
                      <a:pt x="19653" y="16681"/>
                    </a:lnTo>
                    <a:lnTo>
                      <a:pt x="19195" y="16241"/>
                    </a:lnTo>
                    <a:lnTo>
                      <a:pt x="18920" y="15962"/>
                    </a:lnTo>
                    <a:lnTo>
                      <a:pt x="18576" y="15498"/>
                    </a:lnTo>
                    <a:lnTo>
                      <a:pt x="18576" y="15057"/>
                    </a:lnTo>
                    <a:lnTo>
                      <a:pt x="18485" y="14756"/>
                    </a:lnTo>
                    <a:lnTo>
                      <a:pt x="18256" y="14199"/>
                    </a:lnTo>
                    <a:lnTo>
                      <a:pt x="17912" y="13526"/>
                    </a:lnTo>
                    <a:lnTo>
                      <a:pt x="17523" y="13016"/>
                    </a:lnTo>
                    <a:lnTo>
                      <a:pt x="16973" y="12436"/>
                    </a:lnTo>
                    <a:lnTo>
                      <a:pt x="16355" y="12041"/>
                    </a:lnTo>
                    <a:lnTo>
                      <a:pt x="16011" y="11832"/>
                    </a:lnTo>
                    <a:lnTo>
                      <a:pt x="15690" y="11716"/>
                    </a:lnTo>
                    <a:lnTo>
                      <a:pt x="15232" y="11716"/>
                    </a:lnTo>
                    <a:lnTo>
                      <a:pt x="14843" y="11716"/>
                    </a:lnTo>
                    <a:lnTo>
                      <a:pt x="15461" y="11252"/>
                    </a:lnTo>
                    <a:lnTo>
                      <a:pt x="16126" y="10858"/>
                    </a:lnTo>
                    <a:lnTo>
                      <a:pt x="16973" y="10649"/>
                    </a:lnTo>
                    <a:lnTo>
                      <a:pt x="17798" y="10417"/>
                    </a:lnTo>
                    <a:lnTo>
                      <a:pt x="18806" y="10301"/>
                    </a:lnTo>
                    <a:lnTo>
                      <a:pt x="19653" y="10301"/>
                    </a:lnTo>
                    <a:lnTo>
                      <a:pt x="20478" y="10417"/>
                    </a:lnTo>
                    <a:lnTo>
                      <a:pt x="21256" y="10533"/>
                    </a:lnTo>
                    <a:lnTo>
                      <a:pt x="20707" y="9837"/>
                    </a:lnTo>
                    <a:lnTo>
                      <a:pt x="19859" y="9234"/>
                    </a:lnTo>
                    <a:lnTo>
                      <a:pt x="18806" y="8538"/>
                    </a:lnTo>
                    <a:lnTo>
                      <a:pt x="17637" y="8144"/>
                    </a:lnTo>
                    <a:lnTo>
                      <a:pt x="16973" y="8027"/>
                    </a:lnTo>
                    <a:lnTo>
                      <a:pt x="16355" y="7935"/>
                    </a:lnTo>
                    <a:lnTo>
                      <a:pt x="15805" y="7935"/>
                    </a:lnTo>
                    <a:lnTo>
                      <a:pt x="15118" y="8027"/>
                    </a:lnTo>
                    <a:lnTo>
                      <a:pt x="14614" y="8144"/>
                    </a:lnTo>
                    <a:lnTo>
                      <a:pt x="14064" y="8422"/>
                    </a:lnTo>
                    <a:lnTo>
                      <a:pt x="13606" y="8886"/>
                    </a:lnTo>
                    <a:lnTo>
                      <a:pt x="13217" y="9327"/>
                    </a:lnTo>
                    <a:lnTo>
                      <a:pt x="13606" y="8538"/>
                    </a:lnTo>
                    <a:lnTo>
                      <a:pt x="13950" y="7935"/>
                    </a:lnTo>
                    <a:lnTo>
                      <a:pt x="14293" y="7123"/>
                    </a:lnTo>
                    <a:lnTo>
                      <a:pt x="14499" y="6519"/>
                    </a:lnTo>
                    <a:lnTo>
                      <a:pt x="14614" y="5823"/>
                    </a:lnTo>
                    <a:lnTo>
                      <a:pt x="14614" y="5220"/>
                    </a:lnTo>
                    <a:lnTo>
                      <a:pt x="14408" y="4524"/>
                    </a:lnTo>
                    <a:lnTo>
                      <a:pt x="14064" y="3898"/>
                    </a:lnTo>
                    <a:lnTo>
                      <a:pt x="13606" y="3225"/>
                    </a:lnTo>
                    <a:lnTo>
                      <a:pt x="13331" y="2598"/>
                    </a:lnTo>
                    <a:lnTo>
                      <a:pt x="13102" y="2042"/>
                    </a:lnTo>
                    <a:lnTo>
                      <a:pt x="12896" y="1485"/>
                    </a:lnTo>
                    <a:lnTo>
                      <a:pt x="12781" y="1090"/>
                    </a:lnTo>
                    <a:lnTo>
                      <a:pt x="12667" y="626"/>
                    </a:lnTo>
                    <a:lnTo>
                      <a:pt x="12667" y="278"/>
                    </a:lnTo>
                    <a:lnTo>
                      <a:pt x="12667" y="0"/>
                    </a:lnTo>
                    <a:lnTo>
                      <a:pt x="12163" y="394"/>
                    </a:lnTo>
                    <a:lnTo>
                      <a:pt x="11728" y="974"/>
                    </a:lnTo>
                    <a:lnTo>
                      <a:pt x="11155" y="1601"/>
                    </a:lnTo>
                    <a:lnTo>
                      <a:pt x="10766" y="2390"/>
                    </a:lnTo>
                    <a:lnTo>
                      <a:pt x="10330" y="3109"/>
                    </a:lnTo>
                    <a:lnTo>
                      <a:pt x="10101" y="3898"/>
                    </a:lnTo>
                    <a:lnTo>
                      <a:pt x="9987" y="4524"/>
                    </a:lnTo>
                    <a:lnTo>
                      <a:pt x="10101" y="5220"/>
                    </a:lnTo>
                    <a:lnTo>
                      <a:pt x="10216" y="5823"/>
                    </a:lnTo>
                    <a:lnTo>
                      <a:pt x="10330" y="6403"/>
                    </a:lnTo>
                    <a:lnTo>
                      <a:pt x="10330" y="6914"/>
                    </a:lnTo>
                    <a:lnTo>
                      <a:pt x="10216" y="7471"/>
                    </a:lnTo>
                    <a:lnTo>
                      <a:pt x="10101" y="7935"/>
                    </a:lnTo>
                    <a:lnTo>
                      <a:pt x="9872" y="8329"/>
                    </a:lnTo>
                    <a:lnTo>
                      <a:pt x="9643" y="8654"/>
                    </a:lnTo>
                    <a:lnTo>
                      <a:pt x="9368" y="9002"/>
                    </a:lnTo>
                    <a:close/>
                  </a:path>
                </a:pathLst>
              </a:custGeom>
              <a:solidFill>
                <a:srgbClr val="008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16" name="Group 59"/>
            <p:cNvGrpSpPr>
              <a:grpSpLocks/>
            </p:cNvGrpSpPr>
            <p:nvPr/>
          </p:nvGrpSpPr>
          <p:grpSpPr bwMode="auto">
            <a:xfrm>
              <a:off x="552" y="3006"/>
              <a:ext cx="283" cy="395"/>
              <a:chOff x="2984" y="1518"/>
              <a:chExt cx="419" cy="531"/>
            </a:xfrm>
          </p:grpSpPr>
          <p:sp>
            <p:nvSpPr>
              <p:cNvPr id="15494" name="Freeform 60"/>
              <p:cNvSpPr>
                <a:spLocks/>
              </p:cNvSpPr>
              <p:nvPr/>
            </p:nvSpPr>
            <p:spPr bwMode="auto">
              <a:xfrm>
                <a:off x="2984" y="1543"/>
                <a:ext cx="419" cy="506"/>
              </a:xfrm>
              <a:custGeom>
                <a:avLst/>
                <a:gdLst>
                  <a:gd name="T0" fmla="*/ 88 w 419"/>
                  <a:gd name="T1" fmla="*/ 41 h 506"/>
                  <a:gd name="T2" fmla="*/ 24 w 419"/>
                  <a:gd name="T3" fmla="*/ 305 h 506"/>
                  <a:gd name="T4" fmla="*/ 232 w 419"/>
                  <a:gd name="T5" fmla="*/ 489 h 506"/>
                  <a:gd name="T6" fmla="*/ 368 w 419"/>
                  <a:gd name="T7" fmla="*/ 409 h 506"/>
                  <a:gd name="T8" fmla="*/ 408 w 419"/>
                  <a:gd name="T9" fmla="*/ 233 h 506"/>
                  <a:gd name="T10" fmla="*/ 304 w 419"/>
                  <a:gd name="T11" fmla="*/ 57 h 506"/>
                  <a:gd name="T12" fmla="*/ 176 w 419"/>
                  <a:gd name="T13" fmla="*/ 57 h 506"/>
                  <a:gd name="T14" fmla="*/ 88 w 419"/>
                  <a:gd name="T15" fmla="*/ 41 h 50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419"/>
                  <a:gd name="T25" fmla="*/ 0 h 506"/>
                  <a:gd name="T26" fmla="*/ 419 w 419"/>
                  <a:gd name="T27" fmla="*/ 506 h 50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419" h="506">
                    <a:moveTo>
                      <a:pt x="88" y="41"/>
                    </a:moveTo>
                    <a:cubicBezTo>
                      <a:pt x="63" y="82"/>
                      <a:pt x="0" y="230"/>
                      <a:pt x="24" y="305"/>
                    </a:cubicBezTo>
                    <a:cubicBezTo>
                      <a:pt x="48" y="380"/>
                      <a:pt x="175" y="472"/>
                      <a:pt x="232" y="489"/>
                    </a:cubicBezTo>
                    <a:cubicBezTo>
                      <a:pt x="289" y="506"/>
                      <a:pt x="339" y="452"/>
                      <a:pt x="368" y="409"/>
                    </a:cubicBezTo>
                    <a:cubicBezTo>
                      <a:pt x="397" y="366"/>
                      <a:pt x="419" y="292"/>
                      <a:pt x="408" y="233"/>
                    </a:cubicBezTo>
                    <a:cubicBezTo>
                      <a:pt x="397" y="174"/>
                      <a:pt x="343" y="86"/>
                      <a:pt x="304" y="57"/>
                    </a:cubicBezTo>
                    <a:cubicBezTo>
                      <a:pt x="265" y="28"/>
                      <a:pt x="209" y="57"/>
                      <a:pt x="176" y="57"/>
                    </a:cubicBezTo>
                    <a:cubicBezTo>
                      <a:pt x="143" y="57"/>
                      <a:pt x="113" y="0"/>
                      <a:pt x="88" y="41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FF0000"/>
                  </a:gs>
                  <a:gs pos="100000">
                    <a:srgbClr val="CC0000"/>
                  </a:gs>
                </a:gsLst>
                <a:path path="rect">
                  <a:fillToRect l="50000" t="50000" r="50000" b="50000"/>
                </a:path>
              </a:gra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5495" name="plant"/>
              <p:cNvSpPr>
                <a:spLocks noEditPoints="1" noChangeArrowheads="1"/>
              </p:cNvSpPr>
              <p:nvPr/>
            </p:nvSpPr>
            <p:spPr bwMode="auto">
              <a:xfrm>
                <a:off x="3006" y="1518"/>
                <a:ext cx="348" cy="140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w 21600"/>
                  <a:gd name="T9" fmla="*/ 0 h 21600"/>
                  <a:gd name="T10" fmla="*/ 0 w 21600"/>
                  <a:gd name="T11" fmla="*/ 0 h 21600"/>
                  <a:gd name="T12" fmla="*/ 0 w 21600"/>
                  <a:gd name="T13" fmla="*/ 0 h 21600"/>
                  <a:gd name="T14" fmla="*/ 0 w 21600"/>
                  <a:gd name="T15" fmla="*/ 0 h 2160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7076 w 21600"/>
                  <a:gd name="T25" fmla="*/ 10029 h 21600"/>
                  <a:gd name="T26" fmla="*/ 14524 w 21600"/>
                  <a:gd name="T27" fmla="*/ 13577 h 2160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21600" h="21600">
                    <a:moveTo>
                      <a:pt x="9368" y="9002"/>
                    </a:moveTo>
                    <a:lnTo>
                      <a:pt x="9254" y="8422"/>
                    </a:lnTo>
                    <a:lnTo>
                      <a:pt x="9139" y="7935"/>
                    </a:lnTo>
                    <a:lnTo>
                      <a:pt x="8819" y="7355"/>
                    </a:lnTo>
                    <a:lnTo>
                      <a:pt x="8475" y="6728"/>
                    </a:lnTo>
                    <a:lnTo>
                      <a:pt x="8040" y="6287"/>
                    </a:lnTo>
                    <a:lnTo>
                      <a:pt x="7421" y="5707"/>
                    </a:lnTo>
                    <a:lnTo>
                      <a:pt x="6574" y="5429"/>
                    </a:lnTo>
                    <a:lnTo>
                      <a:pt x="5452" y="5313"/>
                    </a:lnTo>
                    <a:lnTo>
                      <a:pt x="4856" y="5220"/>
                    </a:lnTo>
                    <a:lnTo>
                      <a:pt x="4169" y="5220"/>
                    </a:lnTo>
                    <a:lnTo>
                      <a:pt x="3665" y="5104"/>
                    </a:lnTo>
                    <a:lnTo>
                      <a:pt x="3001" y="4872"/>
                    </a:lnTo>
                    <a:lnTo>
                      <a:pt x="2497" y="4756"/>
                    </a:lnTo>
                    <a:lnTo>
                      <a:pt x="2062" y="4408"/>
                    </a:lnTo>
                    <a:lnTo>
                      <a:pt x="1603" y="4083"/>
                    </a:lnTo>
                    <a:lnTo>
                      <a:pt x="1283" y="3689"/>
                    </a:lnTo>
                    <a:lnTo>
                      <a:pt x="1283" y="4315"/>
                    </a:lnTo>
                    <a:lnTo>
                      <a:pt x="1489" y="5104"/>
                    </a:lnTo>
                    <a:lnTo>
                      <a:pt x="1832" y="6055"/>
                    </a:lnTo>
                    <a:lnTo>
                      <a:pt x="2382" y="6914"/>
                    </a:lnTo>
                    <a:lnTo>
                      <a:pt x="2680" y="7471"/>
                    </a:lnTo>
                    <a:lnTo>
                      <a:pt x="3115" y="7935"/>
                    </a:lnTo>
                    <a:lnTo>
                      <a:pt x="3573" y="8213"/>
                    </a:lnTo>
                    <a:lnTo>
                      <a:pt x="4077" y="8654"/>
                    </a:lnTo>
                    <a:lnTo>
                      <a:pt x="4627" y="9002"/>
                    </a:lnTo>
                    <a:lnTo>
                      <a:pt x="5245" y="9234"/>
                    </a:lnTo>
                    <a:lnTo>
                      <a:pt x="6024" y="9443"/>
                    </a:lnTo>
                    <a:lnTo>
                      <a:pt x="6757" y="9628"/>
                    </a:lnTo>
                    <a:lnTo>
                      <a:pt x="5177" y="10069"/>
                    </a:lnTo>
                    <a:lnTo>
                      <a:pt x="3963" y="10649"/>
                    </a:lnTo>
                    <a:lnTo>
                      <a:pt x="3344" y="11044"/>
                    </a:lnTo>
                    <a:lnTo>
                      <a:pt x="2886" y="11600"/>
                    </a:lnTo>
                    <a:lnTo>
                      <a:pt x="2497" y="12041"/>
                    </a:lnTo>
                    <a:lnTo>
                      <a:pt x="1947" y="12343"/>
                    </a:lnTo>
                    <a:lnTo>
                      <a:pt x="1168" y="12668"/>
                    </a:lnTo>
                    <a:lnTo>
                      <a:pt x="0" y="12900"/>
                    </a:lnTo>
                    <a:lnTo>
                      <a:pt x="435" y="13248"/>
                    </a:lnTo>
                    <a:lnTo>
                      <a:pt x="779" y="13456"/>
                    </a:lnTo>
                    <a:lnTo>
                      <a:pt x="1283" y="13642"/>
                    </a:lnTo>
                    <a:lnTo>
                      <a:pt x="1718" y="13758"/>
                    </a:lnTo>
                    <a:lnTo>
                      <a:pt x="2680" y="13851"/>
                    </a:lnTo>
                    <a:lnTo>
                      <a:pt x="3573" y="13758"/>
                    </a:lnTo>
                    <a:lnTo>
                      <a:pt x="4512" y="13526"/>
                    </a:lnTo>
                    <a:lnTo>
                      <a:pt x="5360" y="13248"/>
                    </a:lnTo>
                    <a:lnTo>
                      <a:pt x="6139" y="12900"/>
                    </a:lnTo>
                    <a:lnTo>
                      <a:pt x="6757" y="12552"/>
                    </a:lnTo>
                    <a:lnTo>
                      <a:pt x="6459" y="13132"/>
                    </a:lnTo>
                    <a:lnTo>
                      <a:pt x="6139" y="13642"/>
                    </a:lnTo>
                    <a:lnTo>
                      <a:pt x="5910" y="14199"/>
                    </a:lnTo>
                    <a:lnTo>
                      <a:pt x="5681" y="14663"/>
                    </a:lnTo>
                    <a:lnTo>
                      <a:pt x="5681" y="15150"/>
                    </a:lnTo>
                    <a:lnTo>
                      <a:pt x="5681" y="15730"/>
                    </a:lnTo>
                    <a:lnTo>
                      <a:pt x="5681" y="16241"/>
                    </a:lnTo>
                    <a:lnTo>
                      <a:pt x="5795" y="16913"/>
                    </a:lnTo>
                    <a:lnTo>
                      <a:pt x="5910" y="17586"/>
                    </a:lnTo>
                    <a:lnTo>
                      <a:pt x="5910" y="18213"/>
                    </a:lnTo>
                    <a:lnTo>
                      <a:pt x="5795" y="18885"/>
                    </a:lnTo>
                    <a:lnTo>
                      <a:pt x="5566" y="19396"/>
                    </a:lnTo>
                    <a:lnTo>
                      <a:pt x="5245" y="19976"/>
                    </a:lnTo>
                    <a:lnTo>
                      <a:pt x="4971" y="20370"/>
                    </a:lnTo>
                    <a:lnTo>
                      <a:pt x="4512" y="20811"/>
                    </a:lnTo>
                    <a:lnTo>
                      <a:pt x="4077" y="21043"/>
                    </a:lnTo>
                    <a:lnTo>
                      <a:pt x="5177" y="20927"/>
                    </a:lnTo>
                    <a:lnTo>
                      <a:pt x="6253" y="20486"/>
                    </a:lnTo>
                    <a:lnTo>
                      <a:pt x="7421" y="19976"/>
                    </a:lnTo>
                    <a:lnTo>
                      <a:pt x="8361" y="19187"/>
                    </a:lnTo>
                    <a:lnTo>
                      <a:pt x="8819" y="18769"/>
                    </a:lnTo>
                    <a:lnTo>
                      <a:pt x="9139" y="18213"/>
                    </a:lnTo>
                    <a:lnTo>
                      <a:pt x="9437" y="17772"/>
                    </a:lnTo>
                    <a:lnTo>
                      <a:pt x="9643" y="17261"/>
                    </a:lnTo>
                    <a:lnTo>
                      <a:pt x="9872" y="16681"/>
                    </a:lnTo>
                    <a:lnTo>
                      <a:pt x="9872" y="16171"/>
                    </a:lnTo>
                    <a:lnTo>
                      <a:pt x="9872" y="15614"/>
                    </a:lnTo>
                    <a:lnTo>
                      <a:pt x="9758" y="15057"/>
                    </a:lnTo>
                    <a:lnTo>
                      <a:pt x="10216" y="15498"/>
                    </a:lnTo>
                    <a:lnTo>
                      <a:pt x="10537" y="16241"/>
                    </a:lnTo>
                    <a:lnTo>
                      <a:pt x="10834" y="17145"/>
                    </a:lnTo>
                    <a:lnTo>
                      <a:pt x="11041" y="18213"/>
                    </a:lnTo>
                    <a:lnTo>
                      <a:pt x="11155" y="19187"/>
                    </a:lnTo>
                    <a:lnTo>
                      <a:pt x="11155" y="20185"/>
                    </a:lnTo>
                    <a:lnTo>
                      <a:pt x="11155" y="20579"/>
                    </a:lnTo>
                    <a:lnTo>
                      <a:pt x="11041" y="21043"/>
                    </a:lnTo>
                    <a:lnTo>
                      <a:pt x="10926" y="21391"/>
                    </a:lnTo>
                    <a:lnTo>
                      <a:pt x="10766" y="21600"/>
                    </a:lnTo>
                    <a:lnTo>
                      <a:pt x="11499" y="21484"/>
                    </a:lnTo>
                    <a:lnTo>
                      <a:pt x="12323" y="21043"/>
                    </a:lnTo>
                    <a:lnTo>
                      <a:pt x="13102" y="20370"/>
                    </a:lnTo>
                    <a:lnTo>
                      <a:pt x="13606" y="19628"/>
                    </a:lnTo>
                    <a:lnTo>
                      <a:pt x="13950" y="19071"/>
                    </a:lnTo>
                    <a:lnTo>
                      <a:pt x="14064" y="18677"/>
                    </a:lnTo>
                    <a:lnTo>
                      <a:pt x="14179" y="18097"/>
                    </a:lnTo>
                    <a:lnTo>
                      <a:pt x="14293" y="17586"/>
                    </a:lnTo>
                    <a:lnTo>
                      <a:pt x="14179" y="16913"/>
                    </a:lnTo>
                    <a:lnTo>
                      <a:pt x="14064" y="16241"/>
                    </a:lnTo>
                    <a:lnTo>
                      <a:pt x="13835" y="15614"/>
                    </a:lnTo>
                    <a:lnTo>
                      <a:pt x="13560" y="14872"/>
                    </a:lnTo>
                    <a:lnTo>
                      <a:pt x="13950" y="14941"/>
                    </a:lnTo>
                    <a:lnTo>
                      <a:pt x="14408" y="15150"/>
                    </a:lnTo>
                    <a:lnTo>
                      <a:pt x="14843" y="15266"/>
                    </a:lnTo>
                    <a:lnTo>
                      <a:pt x="15232" y="15614"/>
                    </a:lnTo>
                    <a:lnTo>
                      <a:pt x="15576" y="15846"/>
                    </a:lnTo>
                    <a:lnTo>
                      <a:pt x="15897" y="16171"/>
                    </a:lnTo>
                    <a:lnTo>
                      <a:pt x="16126" y="16473"/>
                    </a:lnTo>
                    <a:lnTo>
                      <a:pt x="16240" y="16913"/>
                    </a:lnTo>
                    <a:lnTo>
                      <a:pt x="16515" y="17261"/>
                    </a:lnTo>
                    <a:lnTo>
                      <a:pt x="17088" y="17586"/>
                    </a:lnTo>
                    <a:lnTo>
                      <a:pt x="17798" y="17865"/>
                    </a:lnTo>
                    <a:lnTo>
                      <a:pt x="18576" y="18097"/>
                    </a:lnTo>
                    <a:lnTo>
                      <a:pt x="19424" y="18213"/>
                    </a:lnTo>
                    <a:lnTo>
                      <a:pt x="20317" y="18213"/>
                    </a:lnTo>
                    <a:lnTo>
                      <a:pt x="21050" y="18213"/>
                    </a:lnTo>
                    <a:lnTo>
                      <a:pt x="21600" y="17865"/>
                    </a:lnTo>
                    <a:lnTo>
                      <a:pt x="21165" y="17656"/>
                    </a:lnTo>
                    <a:lnTo>
                      <a:pt x="20592" y="17470"/>
                    </a:lnTo>
                    <a:lnTo>
                      <a:pt x="20088" y="17029"/>
                    </a:lnTo>
                    <a:lnTo>
                      <a:pt x="19653" y="16681"/>
                    </a:lnTo>
                    <a:lnTo>
                      <a:pt x="19195" y="16241"/>
                    </a:lnTo>
                    <a:lnTo>
                      <a:pt x="18920" y="15962"/>
                    </a:lnTo>
                    <a:lnTo>
                      <a:pt x="18576" y="15498"/>
                    </a:lnTo>
                    <a:lnTo>
                      <a:pt x="18576" y="15057"/>
                    </a:lnTo>
                    <a:lnTo>
                      <a:pt x="18485" y="14756"/>
                    </a:lnTo>
                    <a:lnTo>
                      <a:pt x="18256" y="14199"/>
                    </a:lnTo>
                    <a:lnTo>
                      <a:pt x="17912" y="13526"/>
                    </a:lnTo>
                    <a:lnTo>
                      <a:pt x="17523" y="13016"/>
                    </a:lnTo>
                    <a:lnTo>
                      <a:pt x="16973" y="12436"/>
                    </a:lnTo>
                    <a:lnTo>
                      <a:pt x="16355" y="12041"/>
                    </a:lnTo>
                    <a:lnTo>
                      <a:pt x="16011" y="11832"/>
                    </a:lnTo>
                    <a:lnTo>
                      <a:pt x="15690" y="11716"/>
                    </a:lnTo>
                    <a:lnTo>
                      <a:pt x="15232" y="11716"/>
                    </a:lnTo>
                    <a:lnTo>
                      <a:pt x="14843" y="11716"/>
                    </a:lnTo>
                    <a:lnTo>
                      <a:pt x="15461" y="11252"/>
                    </a:lnTo>
                    <a:lnTo>
                      <a:pt x="16126" y="10858"/>
                    </a:lnTo>
                    <a:lnTo>
                      <a:pt x="16973" y="10649"/>
                    </a:lnTo>
                    <a:lnTo>
                      <a:pt x="17798" y="10417"/>
                    </a:lnTo>
                    <a:lnTo>
                      <a:pt x="18806" y="10301"/>
                    </a:lnTo>
                    <a:lnTo>
                      <a:pt x="19653" y="10301"/>
                    </a:lnTo>
                    <a:lnTo>
                      <a:pt x="20478" y="10417"/>
                    </a:lnTo>
                    <a:lnTo>
                      <a:pt x="21256" y="10533"/>
                    </a:lnTo>
                    <a:lnTo>
                      <a:pt x="20707" y="9837"/>
                    </a:lnTo>
                    <a:lnTo>
                      <a:pt x="19859" y="9234"/>
                    </a:lnTo>
                    <a:lnTo>
                      <a:pt x="18806" y="8538"/>
                    </a:lnTo>
                    <a:lnTo>
                      <a:pt x="17637" y="8144"/>
                    </a:lnTo>
                    <a:lnTo>
                      <a:pt x="16973" y="8027"/>
                    </a:lnTo>
                    <a:lnTo>
                      <a:pt x="16355" y="7935"/>
                    </a:lnTo>
                    <a:lnTo>
                      <a:pt x="15805" y="7935"/>
                    </a:lnTo>
                    <a:lnTo>
                      <a:pt x="15118" y="8027"/>
                    </a:lnTo>
                    <a:lnTo>
                      <a:pt x="14614" y="8144"/>
                    </a:lnTo>
                    <a:lnTo>
                      <a:pt x="14064" y="8422"/>
                    </a:lnTo>
                    <a:lnTo>
                      <a:pt x="13606" y="8886"/>
                    </a:lnTo>
                    <a:lnTo>
                      <a:pt x="13217" y="9327"/>
                    </a:lnTo>
                    <a:lnTo>
                      <a:pt x="13606" y="8538"/>
                    </a:lnTo>
                    <a:lnTo>
                      <a:pt x="13950" y="7935"/>
                    </a:lnTo>
                    <a:lnTo>
                      <a:pt x="14293" y="7123"/>
                    </a:lnTo>
                    <a:lnTo>
                      <a:pt x="14499" y="6519"/>
                    </a:lnTo>
                    <a:lnTo>
                      <a:pt x="14614" y="5823"/>
                    </a:lnTo>
                    <a:lnTo>
                      <a:pt x="14614" y="5220"/>
                    </a:lnTo>
                    <a:lnTo>
                      <a:pt x="14408" y="4524"/>
                    </a:lnTo>
                    <a:lnTo>
                      <a:pt x="14064" y="3898"/>
                    </a:lnTo>
                    <a:lnTo>
                      <a:pt x="13606" y="3225"/>
                    </a:lnTo>
                    <a:lnTo>
                      <a:pt x="13331" y="2598"/>
                    </a:lnTo>
                    <a:lnTo>
                      <a:pt x="13102" y="2042"/>
                    </a:lnTo>
                    <a:lnTo>
                      <a:pt x="12896" y="1485"/>
                    </a:lnTo>
                    <a:lnTo>
                      <a:pt x="12781" y="1090"/>
                    </a:lnTo>
                    <a:lnTo>
                      <a:pt x="12667" y="626"/>
                    </a:lnTo>
                    <a:lnTo>
                      <a:pt x="12667" y="278"/>
                    </a:lnTo>
                    <a:lnTo>
                      <a:pt x="12667" y="0"/>
                    </a:lnTo>
                    <a:lnTo>
                      <a:pt x="12163" y="394"/>
                    </a:lnTo>
                    <a:lnTo>
                      <a:pt x="11728" y="974"/>
                    </a:lnTo>
                    <a:lnTo>
                      <a:pt x="11155" y="1601"/>
                    </a:lnTo>
                    <a:lnTo>
                      <a:pt x="10766" y="2390"/>
                    </a:lnTo>
                    <a:lnTo>
                      <a:pt x="10330" y="3109"/>
                    </a:lnTo>
                    <a:lnTo>
                      <a:pt x="10101" y="3898"/>
                    </a:lnTo>
                    <a:lnTo>
                      <a:pt x="9987" y="4524"/>
                    </a:lnTo>
                    <a:lnTo>
                      <a:pt x="10101" y="5220"/>
                    </a:lnTo>
                    <a:lnTo>
                      <a:pt x="10216" y="5823"/>
                    </a:lnTo>
                    <a:lnTo>
                      <a:pt x="10330" y="6403"/>
                    </a:lnTo>
                    <a:lnTo>
                      <a:pt x="10330" y="6914"/>
                    </a:lnTo>
                    <a:lnTo>
                      <a:pt x="10216" y="7471"/>
                    </a:lnTo>
                    <a:lnTo>
                      <a:pt x="10101" y="7935"/>
                    </a:lnTo>
                    <a:lnTo>
                      <a:pt x="9872" y="8329"/>
                    </a:lnTo>
                    <a:lnTo>
                      <a:pt x="9643" y="8654"/>
                    </a:lnTo>
                    <a:lnTo>
                      <a:pt x="9368" y="9002"/>
                    </a:lnTo>
                    <a:close/>
                  </a:path>
                </a:pathLst>
              </a:custGeom>
              <a:solidFill>
                <a:srgbClr val="008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17" name="Group 62"/>
            <p:cNvGrpSpPr>
              <a:grpSpLocks/>
            </p:cNvGrpSpPr>
            <p:nvPr/>
          </p:nvGrpSpPr>
          <p:grpSpPr bwMode="auto">
            <a:xfrm rot="2692807">
              <a:off x="936" y="2862"/>
              <a:ext cx="283" cy="395"/>
              <a:chOff x="2984" y="1518"/>
              <a:chExt cx="419" cy="531"/>
            </a:xfrm>
          </p:grpSpPr>
          <p:sp>
            <p:nvSpPr>
              <p:cNvPr id="15492" name="Freeform 63"/>
              <p:cNvSpPr>
                <a:spLocks/>
              </p:cNvSpPr>
              <p:nvPr/>
            </p:nvSpPr>
            <p:spPr bwMode="auto">
              <a:xfrm>
                <a:off x="2984" y="1543"/>
                <a:ext cx="419" cy="506"/>
              </a:xfrm>
              <a:custGeom>
                <a:avLst/>
                <a:gdLst>
                  <a:gd name="T0" fmla="*/ 88 w 419"/>
                  <a:gd name="T1" fmla="*/ 41 h 506"/>
                  <a:gd name="T2" fmla="*/ 24 w 419"/>
                  <a:gd name="T3" fmla="*/ 305 h 506"/>
                  <a:gd name="T4" fmla="*/ 232 w 419"/>
                  <a:gd name="T5" fmla="*/ 489 h 506"/>
                  <a:gd name="T6" fmla="*/ 368 w 419"/>
                  <a:gd name="T7" fmla="*/ 409 h 506"/>
                  <a:gd name="T8" fmla="*/ 408 w 419"/>
                  <a:gd name="T9" fmla="*/ 233 h 506"/>
                  <a:gd name="T10" fmla="*/ 304 w 419"/>
                  <a:gd name="T11" fmla="*/ 57 h 506"/>
                  <a:gd name="T12" fmla="*/ 176 w 419"/>
                  <a:gd name="T13" fmla="*/ 57 h 506"/>
                  <a:gd name="T14" fmla="*/ 88 w 419"/>
                  <a:gd name="T15" fmla="*/ 41 h 50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419"/>
                  <a:gd name="T25" fmla="*/ 0 h 506"/>
                  <a:gd name="T26" fmla="*/ 419 w 419"/>
                  <a:gd name="T27" fmla="*/ 506 h 50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419" h="506">
                    <a:moveTo>
                      <a:pt x="88" y="41"/>
                    </a:moveTo>
                    <a:cubicBezTo>
                      <a:pt x="63" y="82"/>
                      <a:pt x="0" y="230"/>
                      <a:pt x="24" y="305"/>
                    </a:cubicBezTo>
                    <a:cubicBezTo>
                      <a:pt x="48" y="380"/>
                      <a:pt x="175" y="472"/>
                      <a:pt x="232" y="489"/>
                    </a:cubicBezTo>
                    <a:cubicBezTo>
                      <a:pt x="289" y="506"/>
                      <a:pt x="339" y="452"/>
                      <a:pt x="368" y="409"/>
                    </a:cubicBezTo>
                    <a:cubicBezTo>
                      <a:pt x="397" y="366"/>
                      <a:pt x="419" y="292"/>
                      <a:pt x="408" y="233"/>
                    </a:cubicBezTo>
                    <a:cubicBezTo>
                      <a:pt x="397" y="174"/>
                      <a:pt x="343" y="86"/>
                      <a:pt x="304" y="57"/>
                    </a:cubicBezTo>
                    <a:cubicBezTo>
                      <a:pt x="265" y="28"/>
                      <a:pt x="209" y="57"/>
                      <a:pt x="176" y="57"/>
                    </a:cubicBezTo>
                    <a:cubicBezTo>
                      <a:pt x="143" y="57"/>
                      <a:pt x="113" y="0"/>
                      <a:pt x="88" y="41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FF0000"/>
                  </a:gs>
                  <a:gs pos="100000">
                    <a:srgbClr val="CC0000"/>
                  </a:gs>
                </a:gsLst>
                <a:path path="rect">
                  <a:fillToRect l="50000" t="50000" r="50000" b="50000"/>
                </a:path>
              </a:gra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5493" name="plant"/>
              <p:cNvSpPr>
                <a:spLocks noEditPoints="1" noChangeArrowheads="1"/>
              </p:cNvSpPr>
              <p:nvPr/>
            </p:nvSpPr>
            <p:spPr bwMode="auto">
              <a:xfrm>
                <a:off x="3006" y="1518"/>
                <a:ext cx="348" cy="140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w 21600"/>
                  <a:gd name="T9" fmla="*/ 0 h 21600"/>
                  <a:gd name="T10" fmla="*/ 0 w 21600"/>
                  <a:gd name="T11" fmla="*/ 0 h 21600"/>
                  <a:gd name="T12" fmla="*/ 0 w 21600"/>
                  <a:gd name="T13" fmla="*/ 0 h 21600"/>
                  <a:gd name="T14" fmla="*/ 0 w 21600"/>
                  <a:gd name="T15" fmla="*/ 0 h 2160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7076 w 21600"/>
                  <a:gd name="T25" fmla="*/ 10029 h 21600"/>
                  <a:gd name="T26" fmla="*/ 14524 w 21600"/>
                  <a:gd name="T27" fmla="*/ 13577 h 2160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21600" h="21600">
                    <a:moveTo>
                      <a:pt x="9368" y="9002"/>
                    </a:moveTo>
                    <a:lnTo>
                      <a:pt x="9254" y="8422"/>
                    </a:lnTo>
                    <a:lnTo>
                      <a:pt x="9139" y="7935"/>
                    </a:lnTo>
                    <a:lnTo>
                      <a:pt x="8819" y="7355"/>
                    </a:lnTo>
                    <a:lnTo>
                      <a:pt x="8475" y="6728"/>
                    </a:lnTo>
                    <a:lnTo>
                      <a:pt x="8040" y="6287"/>
                    </a:lnTo>
                    <a:lnTo>
                      <a:pt x="7421" y="5707"/>
                    </a:lnTo>
                    <a:lnTo>
                      <a:pt x="6574" y="5429"/>
                    </a:lnTo>
                    <a:lnTo>
                      <a:pt x="5452" y="5313"/>
                    </a:lnTo>
                    <a:lnTo>
                      <a:pt x="4856" y="5220"/>
                    </a:lnTo>
                    <a:lnTo>
                      <a:pt x="4169" y="5220"/>
                    </a:lnTo>
                    <a:lnTo>
                      <a:pt x="3665" y="5104"/>
                    </a:lnTo>
                    <a:lnTo>
                      <a:pt x="3001" y="4872"/>
                    </a:lnTo>
                    <a:lnTo>
                      <a:pt x="2497" y="4756"/>
                    </a:lnTo>
                    <a:lnTo>
                      <a:pt x="2062" y="4408"/>
                    </a:lnTo>
                    <a:lnTo>
                      <a:pt x="1603" y="4083"/>
                    </a:lnTo>
                    <a:lnTo>
                      <a:pt x="1283" y="3689"/>
                    </a:lnTo>
                    <a:lnTo>
                      <a:pt x="1283" y="4315"/>
                    </a:lnTo>
                    <a:lnTo>
                      <a:pt x="1489" y="5104"/>
                    </a:lnTo>
                    <a:lnTo>
                      <a:pt x="1832" y="6055"/>
                    </a:lnTo>
                    <a:lnTo>
                      <a:pt x="2382" y="6914"/>
                    </a:lnTo>
                    <a:lnTo>
                      <a:pt x="2680" y="7471"/>
                    </a:lnTo>
                    <a:lnTo>
                      <a:pt x="3115" y="7935"/>
                    </a:lnTo>
                    <a:lnTo>
                      <a:pt x="3573" y="8213"/>
                    </a:lnTo>
                    <a:lnTo>
                      <a:pt x="4077" y="8654"/>
                    </a:lnTo>
                    <a:lnTo>
                      <a:pt x="4627" y="9002"/>
                    </a:lnTo>
                    <a:lnTo>
                      <a:pt x="5245" y="9234"/>
                    </a:lnTo>
                    <a:lnTo>
                      <a:pt x="6024" y="9443"/>
                    </a:lnTo>
                    <a:lnTo>
                      <a:pt x="6757" y="9628"/>
                    </a:lnTo>
                    <a:lnTo>
                      <a:pt x="5177" y="10069"/>
                    </a:lnTo>
                    <a:lnTo>
                      <a:pt x="3963" y="10649"/>
                    </a:lnTo>
                    <a:lnTo>
                      <a:pt x="3344" y="11044"/>
                    </a:lnTo>
                    <a:lnTo>
                      <a:pt x="2886" y="11600"/>
                    </a:lnTo>
                    <a:lnTo>
                      <a:pt x="2497" y="12041"/>
                    </a:lnTo>
                    <a:lnTo>
                      <a:pt x="1947" y="12343"/>
                    </a:lnTo>
                    <a:lnTo>
                      <a:pt x="1168" y="12668"/>
                    </a:lnTo>
                    <a:lnTo>
                      <a:pt x="0" y="12900"/>
                    </a:lnTo>
                    <a:lnTo>
                      <a:pt x="435" y="13248"/>
                    </a:lnTo>
                    <a:lnTo>
                      <a:pt x="779" y="13456"/>
                    </a:lnTo>
                    <a:lnTo>
                      <a:pt x="1283" y="13642"/>
                    </a:lnTo>
                    <a:lnTo>
                      <a:pt x="1718" y="13758"/>
                    </a:lnTo>
                    <a:lnTo>
                      <a:pt x="2680" y="13851"/>
                    </a:lnTo>
                    <a:lnTo>
                      <a:pt x="3573" y="13758"/>
                    </a:lnTo>
                    <a:lnTo>
                      <a:pt x="4512" y="13526"/>
                    </a:lnTo>
                    <a:lnTo>
                      <a:pt x="5360" y="13248"/>
                    </a:lnTo>
                    <a:lnTo>
                      <a:pt x="6139" y="12900"/>
                    </a:lnTo>
                    <a:lnTo>
                      <a:pt x="6757" y="12552"/>
                    </a:lnTo>
                    <a:lnTo>
                      <a:pt x="6459" y="13132"/>
                    </a:lnTo>
                    <a:lnTo>
                      <a:pt x="6139" y="13642"/>
                    </a:lnTo>
                    <a:lnTo>
                      <a:pt x="5910" y="14199"/>
                    </a:lnTo>
                    <a:lnTo>
                      <a:pt x="5681" y="14663"/>
                    </a:lnTo>
                    <a:lnTo>
                      <a:pt x="5681" y="15150"/>
                    </a:lnTo>
                    <a:lnTo>
                      <a:pt x="5681" y="15730"/>
                    </a:lnTo>
                    <a:lnTo>
                      <a:pt x="5681" y="16241"/>
                    </a:lnTo>
                    <a:lnTo>
                      <a:pt x="5795" y="16913"/>
                    </a:lnTo>
                    <a:lnTo>
                      <a:pt x="5910" y="17586"/>
                    </a:lnTo>
                    <a:lnTo>
                      <a:pt x="5910" y="18213"/>
                    </a:lnTo>
                    <a:lnTo>
                      <a:pt x="5795" y="18885"/>
                    </a:lnTo>
                    <a:lnTo>
                      <a:pt x="5566" y="19396"/>
                    </a:lnTo>
                    <a:lnTo>
                      <a:pt x="5245" y="19976"/>
                    </a:lnTo>
                    <a:lnTo>
                      <a:pt x="4971" y="20370"/>
                    </a:lnTo>
                    <a:lnTo>
                      <a:pt x="4512" y="20811"/>
                    </a:lnTo>
                    <a:lnTo>
                      <a:pt x="4077" y="21043"/>
                    </a:lnTo>
                    <a:lnTo>
                      <a:pt x="5177" y="20927"/>
                    </a:lnTo>
                    <a:lnTo>
                      <a:pt x="6253" y="20486"/>
                    </a:lnTo>
                    <a:lnTo>
                      <a:pt x="7421" y="19976"/>
                    </a:lnTo>
                    <a:lnTo>
                      <a:pt x="8361" y="19187"/>
                    </a:lnTo>
                    <a:lnTo>
                      <a:pt x="8819" y="18769"/>
                    </a:lnTo>
                    <a:lnTo>
                      <a:pt x="9139" y="18213"/>
                    </a:lnTo>
                    <a:lnTo>
                      <a:pt x="9437" y="17772"/>
                    </a:lnTo>
                    <a:lnTo>
                      <a:pt x="9643" y="17261"/>
                    </a:lnTo>
                    <a:lnTo>
                      <a:pt x="9872" y="16681"/>
                    </a:lnTo>
                    <a:lnTo>
                      <a:pt x="9872" y="16171"/>
                    </a:lnTo>
                    <a:lnTo>
                      <a:pt x="9872" y="15614"/>
                    </a:lnTo>
                    <a:lnTo>
                      <a:pt x="9758" y="15057"/>
                    </a:lnTo>
                    <a:lnTo>
                      <a:pt x="10216" y="15498"/>
                    </a:lnTo>
                    <a:lnTo>
                      <a:pt x="10537" y="16241"/>
                    </a:lnTo>
                    <a:lnTo>
                      <a:pt x="10834" y="17145"/>
                    </a:lnTo>
                    <a:lnTo>
                      <a:pt x="11041" y="18213"/>
                    </a:lnTo>
                    <a:lnTo>
                      <a:pt x="11155" y="19187"/>
                    </a:lnTo>
                    <a:lnTo>
                      <a:pt x="11155" y="20185"/>
                    </a:lnTo>
                    <a:lnTo>
                      <a:pt x="11155" y="20579"/>
                    </a:lnTo>
                    <a:lnTo>
                      <a:pt x="11041" y="21043"/>
                    </a:lnTo>
                    <a:lnTo>
                      <a:pt x="10926" y="21391"/>
                    </a:lnTo>
                    <a:lnTo>
                      <a:pt x="10766" y="21600"/>
                    </a:lnTo>
                    <a:lnTo>
                      <a:pt x="11499" y="21484"/>
                    </a:lnTo>
                    <a:lnTo>
                      <a:pt x="12323" y="21043"/>
                    </a:lnTo>
                    <a:lnTo>
                      <a:pt x="13102" y="20370"/>
                    </a:lnTo>
                    <a:lnTo>
                      <a:pt x="13606" y="19628"/>
                    </a:lnTo>
                    <a:lnTo>
                      <a:pt x="13950" y="19071"/>
                    </a:lnTo>
                    <a:lnTo>
                      <a:pt x="14064" y="18677"/>
                    </a:lnTo>
                    <a:lnTo>
                      <a:pt x="14179" y="18097"/>
                    </a:lnTo>
                    <a:lnTo>
                      <a:pt x="14293" y="17586"/>
                    </a:lnTo>
                    <a:lnTo>
                      <a:pt x="14179" y="16913"/>
                    </a:lnTo>
                    <a:lnTo>
                      <a:pt x="14064" y="16241"/>
                    </a:lnTo>
                    <a:lnTo>
                      <a:pt x="13835" y="15614"/>
                    </a:lnTo>
                    <a:lnTo>
                      <a:pt x="13560" y="14872"/>
                    </a:lnTo>
                    <a:lnTo>
                      <a:pt x="13950" y="14941"/>
                    </a:lnTo>
                    <a:lnTo>
                      <a:pt x="14408" y="15150"/>
                    </a:lnTo>
                    <a:lnTo>
                      <a:pt x="14843" y="15266"/>
                    </a:lnTo>
                    <a:lnTo>
                      <a:pt x="15232" y="15614"/>
                    </a:lnTo>
                    <a:lnTo>
                      <a:pt x="15576" y="15846"/>
                    </a:lnTo>
                    <a:lnTo>
                      <a:pt x="15897" y="16171"/>
                    </a:lnTo>
                    <a:lnTo>
                      <a:pt x="16126" y="16473"/>
                    </a:lnTo>
                    <a:lnTo>
                      <a:pt x="16240" y="16913"/>
                    </a:lnTo>
                    <a:lnTo>
                      <a:pt x="16515" y="17261"/>
                    </a:lnTo>
                    <a:lnTo>
                      <a:pt x="17088" y="17586"/>
                    </a:lnTo>
                    <a:lnTo>
                      <a:pt x="17798" y="17865"/>
                    </a:lnTo>
                    <a:lnTo>
                      <a:pt x="18576" y="18097"/>
                    </a:lnTo>
                    <a:lnTo>
                      <a:pt x="19424" y="18213"/>
                    </a:lnTo>
                    <a:lnTo>
                      <a:pt x="20317" y="18213"/>
                    </a:lnTo>
                    <a:lnTo>
                      <a:pt x="21050" y="18213"/>
                    </a:lnTo>
                    <a:lnTo>
                      <a:pt x="21600" y="17865"/>
                    </a:lnTo>
                    <a:lnTo>
                      <a:pt x="21165" y="17656"/>
                    </a:lnTo>
                    <a:lnTo>
                      <a:pt x="20592" y="17470"/>
                    </a:lnTo>
                    <a:lnTo>
                      <a:pt x="20088" y="17029"/>
                    </a:lnTo>
                    <a:lnTo>
                      <a:pt x="19653" y="16681"/>
                    </a:lnTo>
                    <a:lnTo>
                      <a:pt x="19195" y="16241"/>
                    </a:lnTo>
                    <a:lnTo>
                      <a:pt x="18920" y="15962"/>
                    </a:lnTo>
                    <a:lnTo>
                      <a:pt x="18576" y="15498"/>
                    </a:lnTo>
                    <a:lnTo>
                      <a:pt x="18576" y="15057"/>
                    </a:lnTo>
                    <a:lnTo>
                      <a:pt x="18485" y="14756"/>
                    </a:lnTo>
                    <a:lnTo>
                      <a:pt x="18256" y="14199"/>
                    </a:lnTo>
                    <a:lnTo>
                      <a:pt x="17912" y="13526"/>
                    </a:lnTo>
                    <a:lnTo>
                      <a:pt x="17523" y="13016"/>
                    </a:lnTo>
                    <a:lnTo>
                      <a:pt x="16973" y="12436"/>
                    </a:lnTo>
                    <a:lnTo>
                      <a:pt x="16355" y="12041"/>
                    </a:lnTo>
                    <a:lnTo>
                      <a:pt x="16011" y="11832"/>
                    </a:lnTo>
                    <a:lnTo>
                      <a:pt x="15690" y="11716"/>
                    </a:lnTo>
                    <a:lnTo>
                      <a:pt x="15232" y="11716"/>
                    </a:lnTo>
                    <a:lnTo>
                      <a:pt x="14843" y="11716"/>
                    </a:lnTo>
                    <a:lnTo>
                      <a:pt x="15461" y="11252"/>
                    </a:lnTo>
                    <a:lnTo>
                      <a:pt x="16126" y="10858"/>
                    </a:lnTo>
                    <a:lnTo>
                      <a:pt x="16973" y="10649"/>
                    </a:lnTo>
                    <a:lnTo>
                      <a:pt x="17798" y="10417"/>
                    </a:lnTo>
                    <a:lnTo>
                      <a:pt x="18806" y="10301"/>
                    </a:lnTo>
                    <a:lnTo>
                      <a:pt x="19653" y="10301"/>
                    </a:lnTo>
                    <a:lnTo>
                      <a:pt x="20478" y="10417"/>
                    </a:lnTo>
                    <a:lnTo>
                      <a:pt x="21256" y="10533"/>
                    </a:lnTo>
                    <a:lnTo>
                      <a:pt x="20707" y="9837"/>
                    </a:lnTo>
                    <a:lnTo>
                      <a:pt x="19859" y="9234"/>
                    </a:lnTo>
                    <a:lnTo>
                      <a:pt x="18806" y="8538"/>
                    </a:lnTo>
                    <a:lnTo>
                      <a:pt x="17637" y="8144"/>
                    </a:lnTo>
                    <a:lnTo>
                      <a:pt x="16973" y="8027"/>
                    </a:lnTo>
                    <a:lnTo>
                      <a:pt x="16355" y="7935"/>
                    </a:lnTo>
                    <a:lnTo>
                      <a:pt x="15805" y="7935"/>
                    </a:lnTo>
                    <a:lnTo>
                      <a:pt x="15118" y="8027"/>
                    </a:lnTo>
                    <a:lnTo>
                      <a:pt x="14614" y="8144"/>
                    </a:lnTo>
                    <a:lnTo>
                      <a:pt x="14064" y="8422"/>
                    </a:lnTo>
                    <a:lnTo>
                      <a:pt x="13606" y="8886"/>
                    </a:lnTo>
                    <a:lnTo>
                      <a:pt x="13217" y="9327"/>
                    </a:lnTo>
                    <a:lnTo>
                      <a:pt x="13606" y="8538"/>
                    </a:lnTo>
                    <a:lnTo>
                      <a:pt x="13950" y="7935"/>
                    </a:lnTo>
                    <a:lnTo>
                      <a:pt x="14293" y="7123"/>
                    </a:lnTo>
                    <a:lnTo>
                      <a:pt x="14499" y="6519"/>
                    </a:lnTo>
                    <a:lnTo>
                      <a:pt x="14614" y="5823"/>
                    </a:lnTo>
                    <a:lnTo>
                      <a:pt x="14614" y="5220"/>
                    </a:lnTo>
                    <a:lnTo>
                      <a:pt x="14408" y="4524"/>
                    </a:lnTo>
                    <a:lnTo>
                      <a:pt x="14064" y="3898"/>
                    </a:lnTo>
                    <a:lnTo>
                      <a:pt x="13606" y="3225"/>
                    </a:lnTo>
                    <a:lnTo>
                      <a:pt x="13331" y="2598"/>
                    </a:lnTo>
                    <a:lnTo>
                      <a:pt x="13102" y="2042"/>
                    </a:lnTo>
                    <a:lnTo>
                      <a:pt x="12896" y="1485"/>
                    </a:lnTo>
                    <a:lnTo>
                      <a:pt x="12781" y="1090"/>
                    </a:lnTo>
                    <a:lnTo>
                      <a:pt x="12667" y="626"/>
                    </a:lnTo>
                    <a:lnTo>
                      <a:pt x="12667" y="278"/>
                    </a:lnTo>
                    <a:lnTo>
                      <a:pt x="12667" y="0"/>
                    </a:lnTo>
                    <a:lnTo>
                      <a:pt x="12163" y="394"/>
                    </a:lnTo>
                    <a:lnTo>
                      <a:pt x="11728" y="974"/>
                    </a:lnTo>
                    <a:lnTo>
                      <a:pt x="11155" y="1601"/>
                    </a:lnTo>
                    <a:lnTo>
                      <a:pt x="10766" y="2390"/>
                    </a:lnTo>
                    <a:lnTo>
                      <a:pt x="10330" y="3109"/>
                    </a:lnTo>
                    <a:lnTo>
                      <a:pt x="10101" y="3898"/>
                    </a:lnTo>
                    <a:lnTo>
                      <a:pt x="9987" y="4524"/>
                    </a:lnTo>
                    <a:lnTo>
                      <a:pt x="10101" y="5220"/>
                    </a:lnTo>
                    <a:lnTo>
                      <a:pt x="10216" y="5823"/>
                    </a:lnTo>
                    <a:lnTo>
                      <a:pt x="10330" y="6403"/>
                    </a:lnTo>
                    <a:lnTo>
                      <a:pt x="10330" y="6914"/>
                    </a:lnTo>
                    <a:lnTo>
                      <a:pt x="10216" y="7471"/>
                    </a:lnTo>
                    <a:lnTo>
                      <a:pt x="10101" y="7935"/>
                    </a:lnTo>
                    <a:lnTo>
                      <a:pt x="9872" y="8329"/>
                    </a:lnTo>
                    <a:lnTo>
                      <a:pt x="9643" y="8654"/>
                    </a:lnTo>
                    <a:lnTo>
                      <a:pt x="9368" y="9002"/>
                    </a:lnTo>
                    <a:close/>
                  </a:path>
                </a:pathLst>
              </a:custGeom>
              <a:solidFill>
                <a:srgbClr val="008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18" name="Group 65"/>
            <p:cNvGrpSpPr>
              <a:grpSpLocks/>
            </p:cNvGrpSpPr>
            <p:nvPr/>
          </p:nvGrpSpPr>
          <p:grpSpPr bwMode="auto">
            <a:xfrm rot="2692807">
              <a:off x="1016" y="3038"/>
              <a:ext cx="283" cy="395"/>
              <a:chOff x="2984" y="1518"/>
              <a:chExt cx="419" cy="531"/>
            </a:xfrm>
          </p:grpSpPr>
          <p:sp>
            <p:nvSpPr>
              <p:cNvPr id="15490" name="Freeform 66"/>
              <p:cNvSpPr>
                <a:spLocks/>
              </p:cNvSpPr>
              <p:nvPr/>
            </p:nvSpPr>
            <p:spPr bwMode="auto">
              <a:xfrm>
                <a:off x="2984" y="1543"/>
                <a:ext cx="419" cy="506"/>
              </a:xfrm>
              <a:custGeom>
                <a:avLst/>
                <a:gdLst>
                  <a:gd name="T0" fmla="*/ 88 w 419"/>
                  <a:gd name="T1" fmla="*/ 41 h 506"/>
                  <a:gd name="T2" fmla="*/ 24 w 419"/>
                  <a:gd name="T3" fmla="*/ 305 h 506"/>
                  <a:gd name="T4" fmla="*/ 232 w 419"/>
                  <a:gd name="T5" fmla="*/ 489 h 506"/>
                  <a:gd name="T6" fmla="*/ 368 w 419"/>
                  <a:gd name="T7" fmla="*/ 409 h 506"/>
                  <a:gd name="T8" fmla="*/ 408 w 419"/>
                  <a:gd name="T9" fmla="*/ 233 h 506"/>
                  <a:gd name="T10" fmla="*/ 304 w 419"/>
                  <a:gd name="T11" fmla="*/ 57 h 506"/>
                  <a:gd name="T12" fmla="*/ 176 w 419"/>
                  <a:gd name="T13" fmla="*/ 57 h 506"/>
                  <a:gd name="T14" fmla="*/ 88 w 419"/>
                  <a:gd name="T15" fmla="*/ 41 h 50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419"/>
                  <a:gd name="T25" fmla="*/ 0 h 506"/>
                  <a:gd name="T26" fmla="*/ 419 w 419"/>
                  <a:gd name="T27" fmla="*/ 506 h 50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419" h="506">
                    <a:moveTo>
                      <a:pt x="88" y="41"/>
                    </a:moveTo>
                    <a:cubicBezTo>
                      <a:pt x="63" y="82"/>
                      <a:pt x="0" y="230"/>
                      <a:pt x="24" y="305"/>
                    </a:cubicBezTo>
                    <a:cubicBezTo>
                      <a:pt x="48" y="380"/>
                      <a:pt x="175" y="472"/>
                      <a:pt x="232" y="489"/>
                    </a:cubicBezTo>
                    <a:cubicBezTo>
                      <a:pt x="289" y="506"/>
                      <a:pt x="339" y="452"/>
                      <a:pt x="368" y="409"/>
                    </a:cubicBezTo>
                    <a:cubicBezTo>
                      <a:pt x="397" y="366"/>
                      <a:pt x="419" y="292"/>
                      <a:pt x="408" y="233"/>
                    </a:cubicBezTo>
                    <a:cubicBezTo>
                      <a:pt x="397" y="174"/>
                      <a:pt x="343" y="86"/>
                      <a:pt x="304" y="57"/>
                    </a:cubicBezTo>
                    <a:cubicBezTo>
                      <a:pt x="265" y="28"/>
                      <a:pt x="209" y="57"/>
                      <a:pt x="176" y="57"/>
                    </a:cubicBezTo>
                    <a:cubicBezTo>
                      <a:pt x="143" y="57"/>
                      <a:pt x="113" y="0"/>
                      <a:pt x="88" y="41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FF0000"/>
                  </a:gs>
                  <a:gs pos="100000">
                    <a:srgbClr val="CC0000"/>
                  </a:gs>
                </a:gsLst>
                <a:path path="rect">
                  <a:fillToRect l="50000" t="50000" r="50000" b="50000"/>
                </a:path>
              </a:gra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5491" name="plant"/>
              <p:cNvSpPr>
                <a:spLocks noEditPoints="1" noChangeArrowheads="1"/>
              </p:cNvSpPr>
              <p:nvPr/>
            </p:nvSpPr>
            <p:spPr bwMode="auto">
              <a:xfrm>
                <a:off x="3006" y="1518"/>
                <a:ext cx="348" cy="140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w 21600"/>
                  <a:gd name="T9" fmla="*/ 0 h 21600"/>
                  <a:gd name="T10" fmla="*/ 0 w 21600"/>
                  <a:gd name="T11" fmla="*/ 0 h 21600"/>
                  <a:gd name="T12" fmla="*/ 0 w 21600"/>
                  <a:gd name="T13" fmla="*/ 0 h 21600"/>
                  <a:gd name="T14" fmla="*/ 0 w 21600"/>
                  <a:gd name="T15" fmla="*/ 0 h 2160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7076 w 21600"/>
                  <a:gd name="T25" fmla="*/ 10029 h 21600"/>
                  <a:gd name="T26" fmla="*/ 14524 w 21600"/>
                  <a:gd name="T27" fmla="*/ 13577 h 2160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21600" h="21600">
                    <a:moveTo>
                      <a:pt x="9368" y="9002"/>
                    </a:moveTo>
                    <a:lnTo>
                      <a:pt x="9254" y="8422"/>
                    </a:lnTo>
                    <a:lnTo>
                      <a:pt x="9139" y="7935"/>
                    </a:lnTo>
                    <a:lnTo>
                      <a:pt x="8819" y="7355"/>
                    </a:lnTo>
                    <a:lnTo>
                      <a:pt x="8475" y="6728"/>
                    </a:lnTo>
                    <a:lnTo>
                      <a:pt x="8040" y="6287"/>
                    </a:lnTo>
                    <a:lnTo>
                      <a:pt x="7421" y="5707"/>
                    </a:lnTo>
                    <a:lnTo>
                      <a:pt x="6574" y="5429"/>
                    </a:lnTo>
                    <a:lnTo>
                      <a:pt x="5452" y="5313"/>
                    </a:lnTo>
                    <a:lnTo>
                      <a:pt x="4856" y="5220"/>
                    </a:lnTo>
                    <a:lnTo>
                      <a:pt x="4169" y="5220"/>
                    </a:lnTo>
                    <a:lnTo>
                      <a:pt x="3665" y="5104"/>
                    </a:lnTo>
                    <a:lnTo>
                      <a:pt x="3001" y="4872"/>
                    </a:lnTo>
                    <a:lnTo>
                      <a:pt x="2497" y="4756"/>
                    </a:lnTo>
                    <a:lnTo>
                      <a:pt x="2062" y="4408"/>
                    </a:lnTo>
                    <a:lnTo>
                      <a:pt x="1603" y="4083"/>
                    </a:lnTo>
                    <a:lnTo>
                      <a:pt x="1283" y="3689"/>
                    </a:lnTo>
                    <a:lnTo>
                      <a:pt x="1283" y="4315"/>
                    </a:lnTo>
                    <a:lnTo>
                      <a:pt x="1489" y="5104"/>
                    </a:lnTo>
                    <a:lnTo>
                      <a:pt x="1832" y="6055"/>
                    </a:lnTo>
                    <a:lnTo>
                      <a:pt x="2382" y="6914"/>
                    </a:lnTo>
                    <a:lnTo>
                      <a:pt x="2680" y="7471"/>
                    </a:lnTo>
                    <a:lnTo>
                      <a:pt x="3115" y="7935"/>
                    </a:lnTo>
                    <a:lnTo>
                      <a:pt x="3573" y="8213"/>
                    </a:lnTo>
                    <a:lnTo>
                      <a:pt x="4077" y="8654"/>
                    </a:lnTo>
                    <a:lnTo>
                      <a:pt x="4627" y="9002"/>
                    </a:lnTo>
                    <a:lnTo>
                      <a:pt x="5245" y="9234"/>
                    </a:lnTo>
                    <a:lnTo>
                      <a:pt x="6024" y="9443"/>
                    </a:lnTo>
                    <a:lnTo>
                      <a:pt x="6757" y="9628"/>
                    </a:lnTo>
                    <a:lnTo>
                      <a:pt x="5177" y="10069"/>
                    </a:lnTo>
                    <a:lnTo>
                      <a:pt x="3963" y="10649"/>
                    </a:lnTo>
                    <a:lnTo>
                      <a:pt x="3344" y="11044"/>
                    </a:lnTo>
                    <a:lnTo>
                      <a:pt x="2886" y="11600"/>
                    </a:lnTo>
                    <a:lnTo>
                      <a:pt x="2497" y="12041"/>
                    </a:lnTo>
                    <a:lnTo>
                      <a:pt x="1947" y="12343"/>
                    </a:lnTo>
                    <a:lnTo>
                      <a:pt x="1168" y="12668"/>
                    </a:lnTo>
                    <a:lnTo>
                      <a:pt x="0" y="12900"/>
                    </a:lnTo>
                    <a:lnTo>
                      <a:pt x="435" y="13248"/>
                    </a:lnTo>
                    <a:lnTo>
                      <a:pt x="779" y="13456"/>
                    </a:lnTo>
                    <a:lnTo>
                      <a:pt x="1283" y="13642"/>
                    </a:lnTo>
                    <a:lnTo>
                      <a:pt x="1718" y="13758"/>
                    </a:lnTo>
                    <a:lnTo>
                      <a:pt x="2680" y="13851"/>
                    </a:lnTo>
                    <a:lnTo>
                      <a:pt x="3573" y="13758"/>
                    </a:lnTo>
                    <a:lnTo>
                      <a:pt x="4512" y="13526"/>
                    </a:lnTo>
                    <a:lnTo>
                      <a:pt x="5360" y="13248"/>
                    </a:lnTo>
                    <a:lnTo>
                      <a:pt x="6139" y="12900"/>
                    </a:lnTo>
                    <a:lnTo>
                      <a:pt x="6757" y="12552"/>
                    </a:lnTo>
                    <a:lnTo>
                      <a:pt x="6459" y="13132"/>
                    </a:lnTo>
                    <a:lnTo>
                      <a:pt x="6139" y="13642"/>
                    </a:lnTo>
                    <a:lnTo>
                      <a:pt x="5910" y="14199"/>
                    </a:lnTo>
                    <a:lnTo>
                      <a:pt x="5681" y="14663"/>
                    </a:lnTo>
                    <a:lnTo>
                      <a:pt x="5681" y="15150"/>
                    </a:lnTo>
                    <a:lnTo>
                      <a:pt x="5681" y="15730"/>
                    </a:lnTo>
                    <a:lnTo>
                      <a:pt x="5681" y="16241"/>
                    </a:lnTo>
                    <a:lnTo>
                      <a:pt x="5795" y="16913"/>
                    </a:lnTo>
                    <a:lnTo>
                      <a:pt x="5910" y="17586"/>
                    </a:lnTo>
                    <a:lnTo>
                      <a:pt x="5910" y="18213"/>
                    </a:lnTo>
                    <a:lnTo>
                      <a:pt x="5795" y="18885"/>
                    </a:lnTo>
                    <a:lnTo>
                      <a:pt x="5566" y="19396"/>
                    </a:lnTo>
                    <a:lnTo>
                      <a:pt x="5245" y="19976"/>
                    </a:lnTo>
                    <a:lnTo>
                      <a:pt x="4971" y="20370"/>
                    </a:lnTo>
                    <a:lnTo>
                      <a:pt x="4512" y="20811"/>
                    </a:lnTo>
                    <a:lnTo>
                      <a:pt x="4077" y="21043"/>
                    </a:lnTo>
                    <a:lnTo>
                      <a:pt x="5177" y="20927"/>
                    </a:lnTo>
                    <a:lnTo>
                      <a:pt x="6253" y="20486"/>
                    </a:lnTo>
                    <a:lnTo>
                      <a:pt x="7421" y="19976"/>
                    </a:lnTo>
                    <a:lnTo>
                      <a:pt x="8361" y="19187"/>
                    </a:lnTo>
                    <a:lnTo>
                      <a:pt x="8819" y="18769"/>
                    </a:lnTo>
                    <a:lnTo>
                      <a:pt x="9139" y="18213"/>
                    </a:lnTo>
                    <a:lnTo>
                      <a:pt x="9437" y="17772"/>
                    </a:lnTo>
                    <a:lnTo>
                      <a:pt x="9643" y="17261"/>
                    </a:lnTo>
                    <a:lnTo>
                      <a:pt x="9872" y="16681"/>
                    </a:lnTo>
                    <a:lnTo>
                      <a:pt x="9872" y="16171"/>
                    </a:lnTo>
                    <a:lnTo>
                      <a:pt x="9872" y="15614"/>
                    </a:lnTo>
                    <a:lnTo>
                      <a:pt x="9758" y="15057"/>
                    </a:lnTo>
                    <a:lnTo>
                      <a:pt x="10216" y="15498"/>
                    </a:lnTo>
                    <a:lnTo>
                      <a:pt x="10537" y="16241"/>
                    </a:lnTo>
                    <a:lnTo>
                      <a:pt x="10834" y="17145"/>
                    </a:lnTo>
                    <a:lnTo>
                      <a:pt x="11041" y="18213"/>
                    </a:lnTo>
                    <a:lnTo>
                      <a:pt x="11155" y="19187"/>
                    </a:lnTo>
                    <a:lnTo>
                      <a:pt x="11155" y="20185"/>
                    </a:lnTo>
                    <a:lnTo>
                      <a:pt x="11155" y="20579"/>
                    </a:lnTo>
                    <a:lnTo>
                      <a:pt x="11041" y="21043"/>
                    </a:lnTo>
                    <a:lnTo>
                      <a:pt x="10926" y="21391"/>
                    </a:lnTo>
                    <a:lnTo>
                      <a:pt x="10766" y="21600"/>
                    </a:lnTo>
                    <a:lnTo>
                      <a:pt x="11499" y="21484"/>
                    </a:lnTo>
                    <a:lnTo>
                      <a:pt x="12323" y="21043"/>
                    </a:lnTo>
                    <a:lnTo>
                      <a:pt x="13102" y="20370"/>
                    </a:lnTo>
                    <a:lnTo>
                      <a:pt x="13606" y="19628"/>
                    </a:lnTo>
                    <a:lnTo>
                      <a:pt x="13950" y="19071"/>
                    </a:lnTo>
                    <a:lnTo>
                      <a:pt x="14064" y="18677"/>
                    </a:lnTo>
                    <a:lnTo>
                      <a:pt x="14179" y="18097"/>
                    </a:lnTo>
                    <a:lnTo>
                      <a:pt x="14293" y="17586"/>
                    </a:lnTo>
                    <a:lnTo>
                      <a:pt x="14179" y="16913"/>
                    </a:lnTo>
                    <a:lnTo>
                      <a:pt x="14064" y="16241"/>
                    </a:lnTo>
                    <a:lnTo>
                      <a:pt x="13835" y="15614"/>
                    </a:lnTo>
                    <a:lnTo>
                      <a:pt x="13560" y="14872"/>
                    </a:lnTo>
                    <a:lnTo>
                      <a:pt x="13950" y="14941"/>
                    </a:lnTo>
                    <a:lnTo>
                      <a:pt x="14408" y="15150"/>
                    </a:lnTo>
                    <a:lnTo>
                      <a:pt x="14843" y="15266"/>
                    </a:lnTo>
                    <a:lnTo>
                      <a:pt x="15232" y="15614"/>
                    </a:lnTo>
                    <a:lnTo>
                      <a:pt x="15576" y="15846"/>
                    </a:lnTo>
                    <a:lnTo>
                      <a:pt x="15897" y="16171"/>
                    </a:lnTo>
                    <a:lnTo>
                      <a:pt x="16126" y="16473"/>
                    </a:lnTo>
                    <a:lnTo>
                      <a:pt x="16240" y="16913"/>
                    </a:lnTo>
                    <a:lnTo>
                      <a:pt x="16515" y="17261"/>
                    </a:lnTo>
                    <a:lnTo>
                      <a:pt x="17088" y="17586"/>
                    </a:lnTo>
                    <a:lnTo>
                      <a:pt x="17798" y="17865"/>
                    </a:lnTo>
                    <a:lnTo>
                      <a:pt x="18576" y="18097"/>
                    </a:lnTo>
                    <a:lnTo>
                      <a:pt x="19424" y="18213"/>
                    </a:lnTo>
                    <a:lnTo>
                      <a:pt x="20317" y="18213"/>
                    </a:lnTo>
                    <a:lnTo>
                      <a:pt x="21050" y="18213"/>
                    </a:lnTo>
                    <a:lnTo>
                      <a:pt x="21600" y="17865"/>
                    </a:lnTo>
                    <a:lnTo>
                      <a:pt x="21165" y="17656"/>
                    </a:lnTo>
                    <a:lnTo>
                      <a:pt x="20592" y="17470"/>
                    </a:lnTo>
                    <a:lnTo>
                      <a:pt x="20088" y="17029"/>
                    </a:lnTo>
                    <a:lnTo>
                      <a:pt x="19653" y="16681"/>
                    </a:lnTo>
                    <a:lnTo>
                      <a:pt x="19195" y="16241"/>
                    </a:lnTo>
                    <a:lnTo>
                      <a:pt x="18920" y="15962"/>
                    </a:lnTo>
                    <a:lnTo>
                      <a:pt x="18576" y="15498"/>
                    </a:lnTo>
                    <a:lnTo>
                      <a:pt x="18576" y="15057"/>
                    </a:lnTo>
                    <a:lnTo>
                      <a:pt x="18485" y="14756"/>
                    </a:lnTo>
                    <a:lnTo>
                      <a:pt x="18256" y="14199"/>
                    </a:lnTo>
                    <a:lnTo>
                      <a:pt x="17912" y="13526"/>
                    </a:lnTo>
                    <a:lnTo>
                      <a:pt x="17523" y="13016"/>
                    </a:lnTo>
                    <a:lnTo>
                      <a:pt x="16973" y="12436"/>
                    </a:lnTo>
                    <a:lnTo>
                      <a:pt x="16355" y="12041"/>
                    </a:lnTo>
                    <a:lnTo>
                      <a:pt x="16011" y="11832"/>
                    </a:lnTo>
                    <a:lnTo>
                      <a:pt x="15690" y="11716"/>
                    </a:lnTo>
                    <a:lnTo>
                      <a:pt x="15232" y="11716"/>
                    </a:lnTo>
                    <a:lnTo>
                      <a:pt x="14843" y="11716"/>
                    </a:lnTo>
                    <a:lnTo>
                      <a:pt x="15461" y="11252"/>
                    </a:lnTo>
                    <a:lnTo>
                      <a:pt x="16126" y="10858"/>
                    </a:lnTo>
                    <a:lnTo>
                      <a:pt x="16973" y="10649"/>
                    </a:lnTo>
                    <a:lnTo>
                      <a:pt x="17798" y="10417"/>
                    </a:lnTo>
                    <a:lnTo>
                      <a:pt x="18806" y="10301"/>
                    </a:lnTo>
                    <a:lnTo>
                      <a:pt x="19653" y="10301"/>
                    </a:lnTo>
                    <a:lnTo>
                      <a:pt x="20478" y="10417"/>
                    </a:lnTo>
                    <a:lnTo>
                      <a:pt x="21256" y="10533"/>
                    </a:lnTo>
                    <a:lnTo>
                      <a:pt x="20707" y="9837"/>
                    </a:lnTo>
                    <a:lnTo>
                      <a:pt x="19859" y="9234"/>
                    </a:lnTo>
                    <a:lnTo>
                      <a:pt x="18806" y="8538"/>
                    </a:lnTo>
                    <a:lnTo>
                      <a:pt x="17637" y="8144"/>
                    </a:lnTo>
                    <a:lnTo>
                      <a:pt x="16973" y="8027"/>
                    </a:lnTo>
                    <a:lnTo>
                      <a:pt x="16355" y="7935"/>
                    </a:lnTo>
                    <a:lnTo>
                      <a:pt x="15805" y="7935"/>
                    </a:lnTo>
                    <a:lnTo>
                      <a:pt x="15118" y="8027"/>
                    </a:lnTo>
                    <a:lnTo>
                      <a:pt x="14614" y="8144"/>
                    </a:lnTo>
                    <a:lnTo>
                      <a:pt x="14064" y="8422"/>
                    </a:lnTo>
                    <a:lnTo>
                      <a:pt x="13606" y="8886"/>
                    </a:lnTo>
                    <a:lnTo>
                      <a:pt x="13217" y="9327"/>
                    </a:lnTo>
                    <a:lnTo>
                      <a:pt x="13606" y="8538"/>
                    </a:lnTo>
                    <a:lnTo>
                      <a:pt x="13950" y="7935"/>
                    </a:lnTo>
                    <a:lnTo>
                      <a:pt x="14293" y="7123"/>
                    </a:lnTo>
                    <a:lnTo>
                      <a:pt x="14499" y="6519"/>
                    </a:lnTo>
                    <a:lnTo>
                      <a:pt x="14614" y="5823"/>
                    </a:lnTo>
                    <a:lnTo>
                      <a:pt x="14614" y="5220"/>
                    </a:lnTo>
                    <a:lnTo>
                      <a:pt x="14408" y="4524"/>
                    </a:lnTo>
                    <a:lnTo>
                      <a:pt x="14064" y="3898"/>
                    </a:lnTo>
                    <a:lnTo>
                      <a:pt x="13606" y="3225"/>
                    </a:lnTo>
                    <a:lnTo>
                      <a:pt x="13331" y="2598"/>
                    </a:lnTo>
                    <a:lnTo>
                      <a:pt x="13102" y="2042"/>
                    </a:lnTo>
                    <a:lnTo>
                      <a:pt x="12896" y="1485"/>
                    </a:lnTo>
                    <a:lnTo>
                      <a:pt x="12781" y="1090"/>
                    </a:lnTo>
                    <a:lnTo>
                      <a:pt x="12667" y="626"/>
                    </a:lnTo>
                    <a:lnTo>
                      <a:pt x="12667" y="278"/>
                    </a:lnTo>
                    <a:lnTo>
                      <a:pt x="12667" y="0"/>
                    </a:lnTo>
                    <a:lnTo>
                      <a:pt x="12163" y="394"/>
                    </a:lnTo>
                    <a:lnTo>
                      <a:pt x="11728" y="974"/>
                    </a:lnTo>
                    <a:lnTo>
                      <a:pt x="11155" y="1601"/>
                    </a:lnTo>
                    <a:lnTo>
                      <a:pt x="10766" y="2390"/>
                    </a:lnTo>
                    <a:lnTo>
                      <a:pt x="10330" y="3109"/>
                    </a:lnTo>
                    <a:lnTo>
                      <a:pt x="10101" y="3898"/>
                    </a:lnTo>
                    <a:lnTo>
                      <a:pt x="9987" y="4524"/>
                    </a:lnTo>
                    <a:lnTo>
                      <a:pt x="10101" y="5220"/>
                    </a:lnTo>
                    <a:lnTo>
                      <a:pt x="10216" y="5823"/>
                    </a:lnTo>
                    <a:lnTo>
                      <a:pt x="10330" y="6403"/>
                    </a:lnTo>
                    <a:lnTo>
                      <a:pt x="10330" y="6914"/>
                    </a:lnTo>
                    <a:lnTo>
                      <a:pt x="10216" y="7471"/>
                    </a:lnTo>
                    <a:lnTo>
                      <a:pt x="10101" y="7935"/>
                    </a:lnTo>
                    <a:lnTo>
                      <a:pt x="9872" y="8329"/>
                    </a:lnTo>
                    <a:lnTo>
                      <a:pt x="9643" y="8654"/>
                    </a:lnTo>
                    <a:lnTo>
                      <a:pt x="9368" y="9002"/>
                    </a:lnTo>
                    <a:close/>
                  </a:path>
                </a:pathLst>
              </a:custGeom>
              <a:solidFill>
                <a:srgbClr val="008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19" name="Group 68"/>
            <p:cNvGrpSpPr>
              <a:grpSpLocks/>
            </p:cNvGrpSpPr>
            <p:nvPr/>
          </p:nvGrpSpPr>
          <p:grpSpPr bwMode="auto">
            <a:xfrm rot="3215152">
              <a:off x="1677" y="3812"/>
              <a:ext cx="362" cy="400"/>
              <a:chOff x="2984" y="1518"/>
              <a:chExt cx="419" cy="531"/>
            </a:xfrm>
          </p:grpSpPr>
          <p:sp>
            <p:nvSpPr>
              <p:cNvPr id="15488" name="Freeform 69"/>
              <p:cNvSpPr>
                <a:spLocks/>
              </p:cNvSpPr>
              <p:nvPr/>
            </p:nvSpPr>
            <p:spPr bwMode="auto">
              <a:xfrm>
                <a:off x="2984" y="1543"/>
                <a:ext cx="419" cy="506"/>
              </a:xfrm>
              <a:custGeom>
                <a:avLst/>
                <a:gdLst>
                  <a:gd name="T0" fmla="*/ 88 w 419"/>
                  <a:gd name="T1" fmla="*/ 41 h 506"/>
                  <a:gd name="T2" fmla="*/ 24 w 419"/>
                  <a:gd name="T3" fmla="*/ 305 h 506"/>
                  <a:gd name="T4" fmla="*/ 232 w 419"/>
                  <a:gd name="T5" fmla="*/ 489 h 506"/>
                  <a:gd name="T6" fmla="*/ 368 w 419"/>
                  <a:gd name="T7" fmla="*/ 409 h 506"/>
                  <a:gd name="T8" fmla="*/ 408 w 419"/>
                  <a:gd name="T9" fmla="*/ 233 h 506"/>
                  <a:gd name="T10" fmla="*/ 304 w 419"/>
                  <a:gd name="T11" fmla="*/ 57 h 506"/>
                  <a:gd name="T12" fmla="*/ 176 w 419"/>
                  <a:gd name="T13" fmla="*/ 57 h 506"/>
                  <a:gd name="T14" fmla="*/ 88 w 419"/>
                  <a:gd name="T15" fmla="*/ 41 h 50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419"/>
                  <a:gd name="T25" fmla="*/ 0 h 506"/>
                  <a:gd name="T26" fmla="*/ 419 w 419"/>
                  <a:gd name="T27" fmla="*/ 506 h 50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419" h="506">
                    <a:moveTo>
                      <a:pt x="88" y="41"/>
                    </a:moveTo>
                    <a:cubicBezTo>
                      <a:pt x="63" y="82"/>
                      <a:pt x="0" y="230"/>
                      <a:pt x="24" y="305"/>
                    </a:cubicBezTo>
                    <a:cubicBezTo>
                      <a:pt x="48" y="380"/>
                      <a:pt x="175" y="472"/>
                      <a:pt x="232" y="489"/>
                    </a:cubicBezTo>
                    <a:cubicBezTo>
                      <a:pt x="289" y="506"/>
                      <a:pt x="339" y="452"/>
                      <a:pt x="368" y="409"/>
                    </a:cubicBezTo>
                    <a:cubicBezTo>
                      <a:pt x="397" y="366"/>
                      <a:pt x="419" y="292"/>
                      <a:pt x="408" y="233"/>
                    </a:cubicBezTo>
                    <a:cubicBezTo>
                      <a:pt x="397" y="174"/>
                      <a:pt x="343" y="86"/>
                      <a:pt x="304" y="57"/>
                    </a:cubicBezTo>
                    <a:cubicBezTo>
                      <a:pt x="265" y="28"/>
                      <a:pt x="209" y="57"/>
                      <a:pt x="176" y="57"/>
                    </a:cubicBezTo>
                    <a:cubicBezTo>
                      <a:pt x="143" y="57"/>
                      <a:pt x="113" y="0"/>
                      <a:pt x="88" y="41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FF0000"/>
                  </a:gs>
                  <a:gs pos="100000">
                    <a:srgbClr val="CC0000"/>
                  </a:gs>
                </a:gsLst>
                <a:path path="rect">
                  <a:fillToRect l="50000" t="50000" r="50000" b="50000"/>
                </a:path>
              </a:gra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5489" name="plant"/>
              <p:cNvSpPr>
                <a:spLocks noEditPoints="1" noChangeArrowheads="1"/>
              </p:cNvSpPr>
              <p:nvPr/>
            </p:nvSpPr>
            <p:spPr bwMode="auto">
              <a:xfrm>
                <a:off x="3006" y="1518"/>
                <a:ext cx="348" cy="140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w 21600"/>
                  <a:gd name="T9" fmla="*/ 0 h 21600"/>
                  <a:gd name="T10" fmla="*/ 0 w 21600"/>
                  <a:gd name="T11" fmla="*/ 0 h 21600"/>
                  <a:gd name="T12" fmla="*/ 0 w 21600"/>
                  <a:gd name="T13" fmla="*/ 0 h 21600"/>
                  <a:gd name="T14" fmla="*/ 0 w 21600"/>
                  <a:gd name="T15" fmla="*/ 0 h 2160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7076 w 21600"/>
                  <a:gd name="T25" fmla="*/ 10029 h 21600"/>
                  <a:gd name="T26" fmla="*/ 14524 w 21600"/>
                  <a:gd name="T27" fmla="*/ 13577 h 2160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21600" h="21600">
                    <a:moveTo>
                      <a:pt x="9368" y="9002"/>
                    </a:moveTo>
                    <a:lnTo>
                      <a:pt x="9254" y="8422"/>
                    </a:lnTo>
                    <a:lnTo>
                      <a:pt x="9139" y="7935"/>
                    </a:lnTo>
                    <a:lnTo>
                      <a:pt x="8819" y="7355"/>
                    </a:lnTo>
                    <a:lnTo>
                      <a:pt x="8475" y="6728"/>
                    </a:lnTo>
                    <a:lnTo>
                      <a:pt x="8040" y="6287"/>
                    </a:lnTo>
                    <a:lnTo>
                      <a:pt x="7421" y="5707"/>
                    </a:lnTo>
                    <a:lnTo>
                      <a:pt x="6574" y="5429"/>
                    </a:lnTo>
                    <a:lnTo>
                      <a:pt x="5452" y="5313"/>
                    </a:lnTo>
                    <a:lnTo>
                      <a:pt x="4856" y="5220"/>
                    </a:lnTo>
                    <a:lnTo>
                      <a:pt x="4169" y="5220"/>
                    </a:lnTo>
                    <a:lnTo>
                      <a:pt x="3665" y="5104"/>
                    </a:lnTo>
                    <a:lnTo>
                      <a:pt x="3001" y="4872"/>
                    </a:lnTo>
                    <a:lnTo>
                      <a:pt x="2497" y="4756"/>
                    </a:lnTo>
                    <a:lnTo>
                      <a:pt x="2062" y="4408"/>
                    </a:lnTo>
                    <a:lnTo>
                      <a:pt x="1603" y="4083"/>
                    </a:lnTo>
                    <a:lnTo>
                      <a:pt x="1283" y="3689"/>
                    </a:lnTo>
                    <a:lnTo>
                      <a:pt x="1283" y="4315"/>
                    </a:lnTo>
                    <a:lnTo>
                      <a:pt x="1489" y="5104"/>
                    </a:lnTo>
                    <a:lnTo>
                      <a:pt x="1832" y="6055"/>
                    </a:lnTo>
                    <a:lnTo>
                      <a:pt x="2382" y="6914"/>
                    </a:lnTo>
                    <a:lnTo>
                      <a:pt x="2680" y="7471"/>
                    </a:lnTo>
                    <a:lnTo>
                      <a:pt x="3115" y="7935"/>
                    </a:lnTo>
                    <a:lnTo>
                      <a:pt x="3573" y="8213"/>
                    </a:lnTo>
                    <a:lnTo>
                      <a:pt x="4077" y="8654"/>
                    </a:lnTo>
                    <a:lnTo>
                      <a:pt x="4627" y="9002"/>
                    </a:lnTo>
                    <a:lnTo>
                      <a:pt x="5245" y="9234"/>
                    </a:lnTo>
                    <a:lnTo>
                      <a:pt x="6024" y="9443"/>
                    </a:lnTo>
                    <a:lnTo>
                      <a:pt x="6757" y="9628"/>
                    </a:lnTo>
                    <a:lnTo>
                      <a:pt x="5177" y="10069"/>
                    </a:lnTo>
                    <a:lnTo>
                      <a:pt x="3963" y="10649"/>
                    </a:lnTo>
                    <a:lnTo>
                      <a:pt x="3344" y="11044"/>
                    </a:lnTo>
                    <a:lnTo>
                      <a:pt x="2886" y="11600"/>
                    </a:lnTo>
                    <a:lnTo>
                      <a:pt x="2497" y="12041"/>
                    </a:lnTo>
                    <a:lnTo>
                      <a:pt x="1947" y="12343"/>
                    </a:lnTo>
                    <a:lnTo>
                      <a:pt x="1168" y="12668"/>
                    </a:lnTo>
                    <a:lnTo>
                      <a:pt x="0" y="12900"/>
                    </a:lnTo>
                    <a:lnTo>
                      <a:pt x="435" y="13248"/>
                    </a:lnTo>
                    <a:lnTo>
                      <a:pt x="779" y="13456"/>
                    </a:lnTo>
                    <a:lnTo>
                      <a:pt x="1283" y="13642"/>
                    </a:lnTo>
                    <a:lnTo>
                      <a:pt x="1718" y="13758"/>
                    </a:lnTo>
                    <a:lnTo>
                      <a:pt x="2680" y="13851"/>
                    </a:lnTo>
                    <a:lnTo>
                      <a:pt x="3573" y="13758"/>
                    </a:lnTo>
                    <a:lnTo>
                      <a:pt x="4512" y="13526"/>
                    </a:lnTo>
                    <a:lnTo>
                      <a:pt x="5360" y="13248"/>
                    </a:lnTo>
                    <a:lnTo>
                      <a:pt x="6139" y="12900"/>
                    </a:lnTo>
                    <a:lnTo>
                      <a:pt x="6757" y="12552"/>
                    </a:lnTo>
                    <a:lnTo>
                      <a:pt x="6459" y="13132"/>
                    </a:lnTo>
                    <a:lnTo>
                      <a:pt x="6139" y="13642"/>
                    </a:lnTo>
                    <a:lnTo>
                      <a:pt x="5910" y="14199"/>
                    </a:lnTo>
                    <a:lnTo>
                      <a:pt x="5681" y="14663"/>
                    </a:lnTo>
                    <a:lnTo>
                      <a:pt x="5681" y="15150"/>
                    </a:lnTo>
                    <a:lnTo>
                      <a:pt x="5681" y="15730"/>
                    </a:lnTo>
                    <a:lnTo>
                      <a:pt x="5681" y="16241"/>
                    </a:lnTo>
                    <a:lnTo>
                      <a:pt x="5795" y="16913"/>
                    </a:lnTo>
                    <a:lnTo>
                      <a:pt x="5910" y="17586"/>
                    </a:lnTo>
                    <a:lnTo>
                      <a:pt x="5910" y="18213"/>
                    </a:lnTo>
                    <a:lnTo>
                      <a:pt x="5795" y="18885"/>
                    </a:lnTo>
                    <a:lnTo>
                      <a:pt x="5566" y="19396"/>
                    </a:lnTo>
                    <a:lnTo>
                      <a:pt x="5245" y="19976"/>
                    </a:lnTo>
                    <a:lnTo>
                      <a:pt x="4971" y="20370"/>
                    </a:lnTo>
                    <a:lnTo>
                      <a:pt x="4512" y="20811"/>
                    </a:lnTo>
                    <a:lnTo>
                      <a:pt x="4077" y="21043"/>
                    </a:lnTo>
                    <a:lnTo>
                      <a:pt x="5177" y="20927"/>
                    </a:lnTo>
                    <a:lnTo>
                      <a:pt x="6253" y="20486"/>
                    </a:lnTo>
                    <a:lnTo>
                      <a:pt x="7421" y="19976"/>
                    </a:lnTo>
                    <a:lnTo>
                      <a:pt x="8361" y="19187"/>
                    </a:lnTo>
                    <a:lnTo>
                      <a:pt x="8819" y="18769"/>
                    </a:lnTo>
                    <a:lnTo>
                      <a:pt x="9139" y="18213"/>
                    </a:lnTo>
                    <a:lnTo>
                      <a:pt x="9437" y="17772"/>
                    </a:lnTo>
                    <a:lnTo>
                      <a:pt x="9643" y="17261"/>
                    </a:lnTo>
                    <a:lnTo>
                      <a:pt x="9872" y="16681"/>
                    </a:lnTo>
                    <a:lnTo>
                      <a:pt x="9872" y="16171"/>
                    </a:lnTo>
                    <a:lnTo>
                      <a:pt x="9872" y="15614"/>
                    </a:lnTo>
                    <a:lnTo>
                      <a:pt x="9758" y="15057"/>
                    </a:lnTo>
                    <a:lnTo>
                      <a:pt x="10216" y="15498"/>
                    </a:lnTo>
                    <a:lnTo>
                      <a:pt x="10537" y="16241"/>
                    </a:lnTo>
                    <a:lnTo>
                      <a:pt x="10834" y="17145"/>
                    </a:lnTo>
                    <a:lnTo>
                      <a:pt x="11041" y="18213"/>
                    </a:lnTo>
                    <a:lnTo>
                      <a:pt x="11155" y="19187"/>
                    </a:lnTo>
                    <a:lnTo>
                      <a:pt x="11155" y="20185"/>
                    </a:lnTo>
                    <a:lnTo>
                      <a:pt x="11155" y="20579"/>
                    </a:lnTo>
                    <a:lnTo>
                      <a:pt x="11041" y="21043"/>
                    </a:lnTo>
                    <a:lnTo>
                      <a:pt x="10926" y="21391"/>
                    </a:lnTo>
                    <a:lnTo>
                      <a:pt x="10766" y="21600"/>
                    </a:lnTo>
                    <a:lnTo>
                      <a:pt x="11499" y="21484"/>
                    </a:lnTo>
                    <a:lnTo>
                      <a:pt x="12323" y="21043"/>
                    </a:lnTo>
                    <a:lnTo>
                      <a:pt x="13102" y="20370"/>
                    </a:lnTo>
                    <a:lnTo>
                      <a:pt x="13606" y="19628"/>
                    </a:lnTo>
                    <a:lnTo>
                      <a:pt x="13950" y="19071"/>
                    </a:lnTo>
                    <a:lnTo>
                      <a:pt x="14064" y="18677"/>
                    </a:lnTo>
                    <a:lnTo>
                      <a:pt x="14179" y="18097"/>
                    </a:lnTo>
                    <a:lnTo>
                      <a:pt x="14293" y="17586"/>
                    </a:lnTo>
                    <a:lnTo>
                      <a:pt x="14179" y="16913"/>
                    </a:lnTo>
                    <a:lnTo>
                      <a:pt x="14064" y="16241"/>
                    </a:lnTo>
                    <a:lnTo>
                      <a:pt x="13835" y="15614"/>
                    </a:lnTo>
                    <a:lnTo>
                      <a:pt x="13560" y="14872"/>
                    </a:lnTo>
                    <a:lnTo>
                      <a:pt x="13950" y="14941"/>
                    </a:lnTo>
                    <a:lnTo>
                      <a:pt x="14408" y="15150"/>
                    </a:lnTo>
                    <a:lnTo>
                      <a:pt x="14843" y="15266"/>
                    </a:lnTo>
                    <a:lnTo>
                      <a:pt x="15232" y="15614"/>
                    </a:lnTo>
                    <a:lnTo>
                      <a:pt x="15576" y="15846"/>
                    </a:lnTo>
                    <a:lnTo>
                      <a:pt x="15897" y="16171"/>
                    </a:lnTo>
                    <a:lnTo>
                      <a:pt x="16126" y="16473"/>
                    </a:lnTo>
                    <a:lnTo>
                      <a:pt x="16240" y="16913"/>
                    </a:lnTo>
                    <a:lnTo>
                      <a:pt x="16515" y="17261"/>
                    </a:lnTo>
                    <a:lnTo>
                      <a:pt x="17088" y="17586"/>
                    </a:lnTo>
                    <a:lnTo>
                      <a:pt x="17798" y="17865"/>
                    </a:lnTo>
                    <a:lnTo>
                      <a:pt x="18576" y="18097"/>
                    </a:lnTo>
                    <a:lnTo>
                      <a:pt x="19424" y="18213"/>
                    </a:lnTo>
                    <a:lnTo>
                      <a:pt x="20317" y="18213"/>
                    </a:lnTo>
                    <a:lnTo>
                      <a:pt x="21050" y="18213"/>
                    </a:lnTo>
                    <a:lnTo>
                      <a:pt x="21600" y="17865"/>
                    </a:lnTo>
                    <a:lnTo>
                      <a:pt x="21165" y="17656"/>
                    </a:lnTo>
                    <a:lnTo>
                      <a:pt x="20592" y="17470"/>
                    </a:lnTo>
                    <a:lnTo>
                      <a:pt x="20088" y="17029"/>
                    </a:lnTo>
                    <a:lnTo>
                      <a:pt x="19653" y="16681"/>
                    </a:lnTo>
                    <a:lnTo>
                      <a:pt x="19195" y="16241"/>
                    </a:lnTo>
                    <a:lnTo>
                      <a:pt x="18920" y="15962"/>
                    </a:lnTo>
                    <a:lnTo>
                      <a:pt x="18576" y="15498"/>
                    </a:lnTo>
                    <a:lnTo>
                      <a:pt x="18576" y="15057"/>
                    </a:lnTo>
                    <a:lnTo>
                      <a:pt x="18485" y="14756"/>
                    </a:lnTo>
                    <a:lnTo>
                      <a:pt x="18256" y="14199"/>
                    </a:lnTo>
                    <a:lnTo>
                      <a:pt x="17912" y="13526"/>
                    </a:lnTo>
                    <a:lnTo>
                      <a:pt x="17523" y="13016"/>
                    </a:lnTo>
                    <a:lnTo>
                      <a:pt x="16973" y="12436"/>
                    </a:lnTo>
                    <a:lnTo>
                      <a:pt x="16355" y="12041"/>
                    </a:lnTo>
                    <a:lnTo>
                      <a:pt x="16011" y="11832"/>
                    </a:lnTo>
                    <a:lnTo>
                      <a:pt x="15690" y="11716"/>
                    </a:lnTo>
                    <a:lnTo>
                      <a:pt x="15232" y="11716"/>
                    </a:lnTo>
                    <a:lnTo>
                      <a:pt x="14843" y="11716"/>
                    </a:lnTo>
                    <a:lnTo>
                      <a:pt x="15461" y="11252"/>
                    </a:lnTo>
                    <a:lnTo>
                      <a:pt x="16126" y="10858"/>
                    </a:lnTo>
                    <a:lnTo>
                      <a:pt x="16973" y="10649"/>
                    </a:lnTo>
                    <a:lnTo>
                      <a:pt x="17798" y="10417"/>
                    </a:lnTo>
                    <a:lnTo>
                      <a:pt x="18806" y="10301"/>
                    </a:lnTo>
                    <a:lnTo>
                      <a:pt x="19653" y="10301"/>
                    </a:lnTo>
                    <a:lnTo>
                      <a:pt x="20478" y="10417"/>
                    </a:lnTo>
                    <a:lnTo>
                      <a:pt x="21256" y="10533"/>
                    </a:lnTo>
                    <a:lnTo>
                      <a:pt x="20707" y="9837"/>
                    </a:lnTo>
                    <a:lnTo>
                      <a:pt x="19859" y="9234"/>
                    </a:lnTo>
                    <a:lnTo>
                      <a:pt x="18806" y="8538"/>
                    </a:lnTo>
                    <a:lnTo>
                      <a:pt x="17637" y="8144"/>
                    </a:lnTo>
                    <a:lnTo>
                      <a:pt x="16973" y="8027"/>
                    </a:lnTo>
                    <a:lnTo>
                      <a:pt x="16355" y="7935"/>
                    </a:lnTo>
                    <a:lnTo>
                      <a:pt x="15805" y="7935"/>
                    </a:lnTo>
                    <a:lnTo>
                      <a:pt x="15118" y="8027"/>
                    </a:lnTo>
                    <a:lnTo>
                      <a:pt x="14614" y="8144"/>
                    </a:lnTo>
                    <a:lnTo>
                      <a:pt x="14064" y="8422"/>
                    </a:lnTo>
                    <a:lnTo>
                      <a:pt x="13606" y="8886"/>
                    </a:lnTo>
                    <a:lnTo>
                      <a:pt x="13217" y="9327"/>
                    </a:lnTo>
                    <a:lnTo>
                      <a:pt x="13606" y="8538"/>
                    </a:lnTo>
                    <a:lnTo>
                      <a:pt x="13950" y="7935"/>
                    </a:lnTo>
                    <a:lnTo>
                      <a:pt x="14293" y="7123"/>
                    </a:lnTo>
                    <a:lnTo>
                      <a:pt x="14499" y="6519"/>
                    </a:lnTo>
                    <a:lnTo>
                      <a:pt x="14614" y="5823"/>
                    </a:lnTo>
                    <a:lnTo>
                      <a:pt x="14614" y="5220"/>
                    </a:lnTo>
                    <a:lnTo>
                      <a:pt x="14408" y="4524"/>
                    </a:lnTo>
                    <a:lnTo>
                      <a:pt x="14064" y="3898"/>
                    </a:lnTo>
                    <a:lnTo>
                      <a:pt x="13606" y="3225"/>
                    </a:lnTo>
                    <a:lnTo>
                      <a:pt x="13331" y="2598"/>
                    </a:lnTo>
                    <a:lnTo>
                      <a:pt x="13102" y="2042"/>
                    </a:lnTo>
                    <a:lnTo>
                      <a:pt x="12896" y="1485"/>
                    </a:lnTo>
                    <a:lnTo>
                      <a:pt x="12781" y="1090"/>
                    </a:lnTo>
                    <a:lnTo>
                      <a:pt x="12667" y="626"/>
                    </a:lnTo>
                    <a:lnTo>
                      <a:pt x="12667" y="278"/>
                    </a:lnTo>
                    <a:lnTo>
                      <a:pt x="12667" y="0"/>
                    </a:lnTo>
                    <a:lnTo>
                      <a:pt x="12163" y="394"/>
                    </a:lnTo>
                    <a:lnTo>
                      <a:pt x="11728" y="974"/>
                    </a:lnTo>
                    <a:lnTo>
                      <a:pt x="11155" y="1601"/>
                    </a:lnTo>
                    <a:lnTo>
                      <a:pt x="10766" y="2390"/>
                    </a:lnTo>
                    <a:lnTo>
                      <a:pt x="10330" y="3109"/>
                    </a:lnTo>
                    <a:lnTo>
                      <a:pt x="10101" y="3898"/>
                    </a:lnTo>
                    <a:lnTo>
                      <a:pt x="9987" y="4524"/>
                    </a:lnTo>
                    <a:lnTo>
                      <a:pt x="10101" y="5220"/>
                    </a:lnTo>
                    <a:lnTo>
                      <a:pt x="10216" y="5823"/>
                    </a:lnTo>
                    <a:lnTo>
                      <a:pt x="10330" y="6403"/>
                    </a:lnTo>
                    <a:lnTo>
                      <a:pt x="10330" y="6914"/>
                    </a:lnTo>
                    <a:lnTo>
                      <a:pt x="10216" y="7471"/>
                    </a:lnTo>
                    <a:lnTo>
                      <a:pt x="10101" y="7935"/>
                    </a:lnTo>
                    <a:lnTo>
                      <a:pt x="9872" y="8329"/>
                    </a:lnTo>
                    <a:lnTo>
                      <a:pt x="9643" y="8654"/>
                    </a:lnTo>
                    <a:lnTo>
                      <a:pt x="9368" y="9002"/>
                    </a:lnTo>
                    <a:close/>
                  </a:path>
                </a:pathLst>
              </a:custGeom>
              <a:solidFill>
                <a:srgbClr val="008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20" name="Group 71"/>
            <p:cNvGrpSpPr>
              <a:grpSpLocks/>
            </p:cNvGrpSpPr>
            <p:nvPr/>
          </p:nvGrpSpPr>
          <p:grpSpPr bwMode="auto">
            <a:xfrm rot="-1823409">
              <a:off x="1357" y="3844"/>
              <a:ext cx="362" cy="400"/>
              <a:chOff x="2984" y="1518"/>
              <a:chExt cx="419" cy="531"/>
            </a:xfrm>
          </p:grpSpPr>
          <p:sp>
            <p:nvSpPr>
              <p:cNvPr id="15486" name="Freeform 72"/>
              <p:cNvSpPr>
                <a:spLocks/>
              </p:cNvSpPr>
              <p:nvPr/>
            </p:nvSpPr>
            <p:spPr bwMode="auto">
              <a:xfrm>
                <a:off x="2984" y="1543"/>
                <a:ext cx="419" cy="506"/>
              </a:xfrm>
              <a:custGeom>
                <a:avLst/>
                <a:gdLst>
                  <a:gd name="T0" fmla="*/ 88 w 419"/>
                  <a:gd name="T1" fmla="*/ 41 h 506"/>
                  <a:gd name="T2" fmla="*/ 24 w 419"/>
                  <a:gd name="T3" fmla="*/ 305 h 506"/>
                  <a:gd name="T4" fmla="*/ 232 w 419"/>
                  <a:gd name="T5" fmla="*/ 489 h 506"/>
                  <a:gd name="T6" fmla="*/ 368 w 419"/>
                  <a:gd name="T7" fmla="*/ 409 h 506"/>
                  <a:gd name="T8" fmla="*/ 408 w 419"/>
                  <a:gd name="T9" fmla="*/ 233 h 506"/>
                  <a:gd name="T10" fmla="*/ 304 w 419"/>
                  <a:gd name="T11" fmla="*/ 57 h 506"/>
                  <a:gd name="T12" fmla="*/ 176 w 419"/>
                  <a:gd name="T13" fmla="*/ 57 h 506"/>
                  <a:gd name="T14" fmla="*/ 88 w 419"/>
                  <a:gd name="T15" fmla="*/ 41 h 50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419"/>
                  <a:gd name="T25" fmla="*/ 0 h 506"/>
                  <a:gd name="T26" fmla="*/ 419 w 419"/>
                  <a:gd name="T27" fmla="*/ 506 h 50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419" h="506">
                    <a:moveTo>
                      <a:pt x="88" y="41"/>
                    </a:moveTo>
                    <a:cubicBezTo>
                      <a:pt x="63" y="82"/>
                      <a:pt x="0" y="230"/>
                      <a:pt x="24" y="305"/>
                    </a:cubicBezTo>
                    <a:cubicBezTo>
                      <a:pt x="48" y="380"/>
                      <a:pt x="175" y="472"/>
                      <a:pt x="232" y="489"/>
                    </a:cubicBezTo>
                    <a:cubicBezTo>
                      <a:pt x="289" y="506"/>
                      <a:pt x="339" y="452"/>
                      <a:pt x="368" y="409"/>
                    </a:cubicBezTo>
                    <a:cubicBezTo>
                      <a:pt x="397" y="366"/>
                      <a:pt x="419" y="292"/>
                      <a:pt x="408" y="233"/>
                    </a:cubicBezTo>
                    <a:cubicBezTo>
                      <a:pt x="397" y="174"/>
                      <a:pt x="343" y="86"/>
                      <a:pt x="304" y="57"/>
                    </a:cubicBezTo>
                    <a:cubicBezTo>
                      <a:pt x="265" y="28"/>
                      <a:pt x="209" y="57"/>
                      <a:pt x="176" y="57"/>
                    </a:cubicBezTo>
                    <a:cubicBezTo>
                      <a:pt x="143" y="57"/>
                      <a:pt x="113" y="0"/>
                      <a:pt x="88" y="41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FF0000"/>
                  </a:gs>
                  <a:gs pos="100000">
                    <a:srgbClr val="CC0000"/>
                  </a:gs>
                </a:gsLst>
                <a:path path="rect">
                  <a:fillToRect l="50000" t="50000" r="50000" b="50000"/>
                </a:path>
              </a:gra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5487" name="plant"/>
              <p:cNvSpPr>
                <a:spLocks noEditPoints="1" noChangeArrowheads="1"/>
              </p:cNvSpPr>
              <p:nvPr/>
            </p:nvSpPr>
            <p:spPr bwMode="auto">
              <a:xfrm>
                <a:off x="3006" y="1518"/>
                <a:ext cx="348" cy="140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w 21600"/>
                  <a:gd name="T9" fmla="*/ 0 h 21600"/>
                  <a:gd name="T10" fmla="*/ 0 w 21600"/>
                  <a:gd name="T11" fmla="*/ 0 h 21600"/>
                  <a:gd name="T12" fmla="*/ 0 w 21600"/>
                  <a:gd name="T13" fmla="*/ 0 h 21600"/>
                  <a:gd name="T14" fmla="*/ 0 w 21600"/>
                  <a:gd name="T15" fmla="*/ 0 h 2160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7076 w 21600"/>
                  <a:gd name="T25" fmla="*/ 10029 h 21600"/>
                  <a:gd name="T26" fmla="*/ 14524 w 21600"/>
                  <a:gd name="T27" fmla="*/ 13577 h 2160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21600" h="21600">
                    <a:moveTo>
                      <a:pt x="9368" y="9002"/>
                    </a:moveTo>
                    <a:lnTo>
                      <a:pt x="9254" y="8422"/>
                    </a:lnTo>
                    <a:lnTo>
                      <a:pt x="9139" y="7935"/>
                    </a:lnTo>
                    <a:lnTo>
                      <a:pt x="8819" y="7355"/>
                    </a:lnTo>
                    <a:lnTo>
                      <a:pt x="8475" y="6728"/>
                    </a:lnTo>
                    <a:lnTo>
                      <a:pt x="8040" y="6287"/>
                    </a:lnTo>
                    <a:lnTo>
                      <a:pt x="7421" y="5707"/>
                    </a:lnTo>
                    <a:lnTo>
                      <a:pt x="6574" y="5429"/>
                    </a:lnTo>
                    <a:lnTo>
                      <a:pt x="5452" y="5313"/>
                    </a:lnTo>
                    <a:lnTo>
                      <a:pt x="4856" y="5220"/>
                    </a:lnTo>
                    <a:lnTo>
                      <a:pt x="4169" y="5220"/>
                    </a:lnTo>
                    <a:lnTo>
                      <a:pt x="3665" y="5104"/>
                    </a:lnTo>
                    <a:lnTo>
                      <a:pt x="3001" y="4872"/>
                    </a:lnTo>
                    <a:lnTo>
                      <a:pt x="2497" y="4756"/>
                    </a:lnTo>
                    <a:lnTo>
                      <a:pt x="2062" y="4408"/>
                    </a:lnTo>
                    <a:lnTo>
                      <a:pt x="1603" y="4083"/>
                    </a:lnTo>
                    <a:lnTo>
                      <a:pt x="1283" y="3689"/>
                    </a:lnTo>
                    <a:lnTo>
                      <a:pt x="1283" y="4315"/>
                    </a:lnTo>
                    <a:lnTo>
                      <a:pt x="1489" y="5104"/>
                    </a:lnTo>
                    <a:lnTo>
                      <a:pt x="1832" y="6055"/>
                    </a:lnTo>
                    <a:lnTo>
                      <a:pt x="2382" y="6914"/>
                    </a:lnTo>
                    <a:lnTo>
                      <a:pt x="2680" y="7471"/>
                    </a:lnTo>
                    <a:lnTo>
                      <a:pt x="3115" y="7935"/>
                    </a:lnTo>
                    <a:lnTo>
                      <a:pt x="3573" y="8213"/>
                    </a:lnTo>
                    <a:lnTo>
                      <a:pt x="4077" y="8654"/>
                    </a:lnTo>
                    <a:lnTo>
                      <a:pt x="4627" y="9002"/>
                    </a:lnTo>
                    <a:lnTo>
                      <a:pt x="5245" y="9234"/>
                    </a:lnTo>
                    <a:lnTo>
                      <a:pt x="6024" y="9443"/>
                    </a:lnTo>
                    <a:lnTo>
                      <a:pt x="6757" y="9628"/>
                    </a:lnTo>
                    <a:lnTo>
                      <a:pt x="5177" y="10069"/>
                    </a:lnTo>
                    <a:lnTo>
                      <a:pt x="3963" y="10649"/>
                    </a:lnTo>
                    <a:lnTo>
                      <a:pt x="3344" y="11044"/>
                    </a:lnTo>
                    <a:lnTo>
                      <a:pt x="2886" y="11600"/>
                    </a:lnTo>
                    <a:lnTo>
                      <a:pt x="2497" y="12041"/>
                    </a:lnTo>
                    <a:lnTo>
                      <a:pt x="1947" y="12343"/>
                    </a:lnTo>
                    <a:lnTo>
                      <a:pt x="1168" y="12668"/>
                    </a:lnTo>
                    <a:lnTo>
                      <a:pt x="0" y="12900"/>
                    </a:lnTo>
                    <a:lnTo>
                      <a:pt x="435" y="13248"/>
                    </a:lnTo>
                    <a:lnTo>
                      <a:pt x="779" y="13456"/>
                    </a:lnTo>
                    <a:lnTo>
                      <a:pt x="1283" y="13642"/>
                    </a:lnTo>
                    <a:lnTo>
                      <a:pt x="1718" y="13758"/>
                    </a:lnTo>
                    <a:lnTo>
                      <a:pt x="2680" y="13851"/>
                    </a:lnTo>
                    <a:lnTo>
                      <a:pt x="3573" y="13758"/>
                    </a:lnTo>
                    <a:lnTo>
                      <a:pt x="4512" y="13526"/>
                    </a:lnTo>
                    <a:lnTo>
                      <a:pt x="5360" y="13248"/>
                    </a:lnTo>
                    <a:lnTo>
                      <a:pt x="6139" y="12900"/>
                    </a:lnTo>
                    <a:lnTo>
                      <a:pt x="6757" y="12552"/>
                    </a:lnTo>
                    <a:lnTo>
                      <a:pt x="6459" y="13132"/>
                    </a:lnTo>
                    <a:lnTo>
                      <a:pt x="6139" y="13642"/>
                    </a:lnTo>
                    <a:lnTo>
                      <a:pt x="5910" y="14199"/>
                    </a:lnTo>
                    <a:lnTo>
                      <a:pt x="5681" y="14663"/>
                    </a:lnTo>
                    <a:lnTo>
                      <a:pt x="5681" y="15150"/>
                    </a:lnTo>
                    <a:lnTo>
                      <a:pt x="5681" y="15730"/>
                    </a:lnTo>
                    <a:lnTo>
                      <a:pt x="5681" y="16241"/>
                    </a:lnTo>
                    <a:lnTo>
                      <a:pt x="5795" y="16913"/>
                    </a:lnTo>
                    <a:lnTo>
                      <a:pt x="5910" y="17586"/>
                    </a:lnTo>
                    <a:lnTo>
                      <a:pt x="5910" y="18213"/>
                    </a:lnTo>
                    <a:lnTo>
                      <a:pt x="5795" y="18885"/>
                    </a:lnTo>
                    <a:lnTo>
                      <a:pt x="5566" y="19396"/>
                    </a:lnTo>
                    <a:lnTo>
                      <a:pt x="5245" y="19976"/>
                    </a:lnTo>
                    <a:lnTo>
                      <a:pt x="4971" y="20370"/>
                    </a:lnTo>
                    <a:lnTo>
                      <a:pt x="4512" y="20811"/>
                    </a:lnTo>
                    <a:lnTo>
                      <a:pt x="4077" y="21043"/>
                    </a:lnTo>
                    <a:lnTo>
                      <a:pt x="5177" y="20927"/>
                    </a:lnTo>
                    <a:lnTo>
                      <a:pt x="6253" y="20486"/>
                    </a:lnTo>
                    <a:lnTo>
                      <a:pt x="7421" y="19976"/>
                    </a:lnTo>
                    <a:lnTo>
                      <a:pt x="8361" y="19187"/>
                    </a:lnTo>
                    <a:lnTo>
                      <a:pt x="8819" y="18769"/>
                    </a:lnTo>
                    <a:lnTo>
                      <a:pt x="9139" y="18213"/>
                    </a:lnTo>
                    <a:lnTo>
                      <a:pt x="9437" y="17772"/>
                    </a:lnTo>
                    <a:lnTo>
                      <a:pt x="9643" y="17261"/>
                    </a:lnTo>
                    <a:lnTo>
                      <a:pt x="9872" y="16681"/>
                    </a:lnTo>
                    <a:lnTo>
                      <a:pt x="9872" y="16171"/>
                    </a:lnTo>
                    <a:lnTo>
                      <a:pt x="9872" y="15614"/>
                    </a:lnTo>
                    <a:lnTo>
                      <a:pt x="9758" y="15057"/>
                    </a:lnTo>
                    <a:lnTo>
                      <a:pt x="10216" y="15498"/>
                    </a:lnTo>
                    <a:lnTo>
                      <a:pt x="10537" y="16241"/>
                    </a:lnTo>
                    <a:lnTo>
                      <a:pt x="10834" y="17145"/>
                    </a:lnTo>
                    <a:lnTo>
                      <a:pt x="11041" y="18213"/>
                    </a:lnTo>
                    <a:lnTo>
                      <a:pt x="11155" y="19187"/>
                    </a:lnTo>
                    <a:lnTo>
                      <a:pt x="11155" y="20185"/>
                    </a:lnTo>
                    <a:lnTo>
                      <a:pt x="11155" y="20579"/>
                    </a:lnTo>
                    <a:lnTo>
                      <a:pt x="11041" y="21043"/>
                    </a:lnTo>
                    <a:lnTo>
                      <a:pt x="10926" y="21391"/>
                    </a:lnTo>
                    <a:lnTo>
                      <a:pt x="10766" y="21600"/>
                    </a:lnTo>
                    <a:lnTo>
                      <a:pt x="11499" y="21484"/>
                    </a:lnTo>
                    <a:lnTo>
                      <a:pt x="12323" y="21043"/>
                    </a:lnTo>
                    <a:lnTo>
                      <a:pt x="13102" y="20370"/>
                    </a:lnTo>
                    <a:lnTo>
                      <a:pt x="13606" y="19628"/>
                    </a:lnTo>
                    <a:lnTo>
                      <a:pt x="13950" y="19071"/>
                    </a:lnTo>
                    <a:lnTo>
                      <a:pt x="14064" y="18677"/>
                    </a:lnTo>
                    <a:lnTo>
                      <a:pt x="14179" y="18097"/>
                    </a:lnTo>
                    <a:lnTo>
                      <a:pt x="14293" y="17586"/>
                    </a:lnTo>
                    <a:lnTo>
                      <a:pt x="14179" y="16913"/>
                    </a:lnTo>
                    <a:lnTo>
                      <a:pt x="14064" y="16241"/>
                    </a:lnTo>
                    <a:lnTo>
                      <a:pt x="13835" y="15614"/>
                    </a:lnTo>
                    <a:lnTo>
                      <a:pt x="13560" y="14872"/>
                    </a:lnTo>
                    <a:lnTo>
                      <a:pt x="13950" y="14941"/>
                    </a:lnTo>
                    <a:lnTo>
                      <a:pt x="14408" y="15150"/>
                    </a:lnTo>
                    <a:lnTo>
                      <a:pt x="14843" y="15266"/>
                    </a:lnTo>
                    <a:lnTo>
                      <a:pt x="15232" y="15614"/>
                    </a:lnTo>
                    <a:lnTo>
                      <a:pt x="15576" y="15846"/>
                    </a:lnTo>
                    <a:lnTo>
                      <a:pt x="15897" y="16171"/>
                    </a:lnTo>
                    <a:lnTo>
                      <a:pt x="16126" y="16473"/>
                    </a:lnTo>
                    <a:lnTo>
                      <a:pt x="16240" y="16913"/>
                    </a:lnTo>
                    <a:lnTo>
                      <a:pt x="16515" y="17261"/>
                    </a:lnTo>
                    <a:lnTo>
                      <a:pt x="17088" y="17586"/>
                    </a:lnTo>
                    <a:lnTo>
                      <a:pt x="17798" y="17865"/>
                    </a:lnTo>
                    <a:lnTo>
                      <a:pt x="18576" y="18097"/>
                    </a:lnTo>
                    <a:lnTo>
                      <a:pt x="19424" y="18213"/>
                    </a:lnTo>
                    <a:lnTo>
                      <a:pt x="20317" y="18213"/>
                    </a:lnTo>
                    <a:lnTo>
                      <a:pt x="21050" y="18213"/>
                    </a:lnTo>
                    <a:lnTo>
                      <a:pt x="21600" y="17865"/>
                    </a:lnTo>
                    <a:lnTo>
                      <a:pt x="21165" y="17656"/>
                    </a:lnTo>
                    <a:lnTo>
                      <a:pt x="20592" y="17470"/>
                    </a:lnTo>
                    <a:lnTo>
                      <a:pt x="20088" y="17029"/>
                    </a:lnTo>
                    <a:lnTo>
                      <a:pt x="19653" y="16681"/>
                    </a:lnTo>
                    <a:lnTo>
                      <a:pt x="19195" y="16241"/>
                    </a:lnTo>
                    <a:lnTo>
                      <a:pt x="18920" y="15962"/>
                    </a:lnTo>
                    <a:lnTo>
                      <a:pt x="18576" y="15498"/>
                    </a:lnTo>
                    <a:lnTo>
                      <a:pt x="18576" y="15057"/>
                    </a:lnTo>
                    <a:lnTo>
                      <a:pt x="18485" y="14756"/>
                    </a:lnTo>
                    <a:lnTo>
                      <a:pt x="18256" y="14199"/>
                    </a:lnTo>
                    <a:lnTo>
                      <a:pt x="17912" y="13526"/>
                    </a:lnTo>
                    <a:lnTo>
                      <a:pt x="17523" y="13016"/>
                    </a:lnTo>
                    <a:lnTo>
                      <a:pt x="16973" y="12436"/>
                    </a:lnTo>
                    <a:lnTo>
                      <a:pt x="16355" y="12041"/>
                    </a:lnTo>
                    <a:lnTo>
                      <a:pt x="16011" y="11832"/>
                    </a:lnTo>
                    <a:lnTo>
                      <a:pt x="15690" y="11716"/>
                    </a:lnTo>
                    <a:lnTo>
                      <a:pt x="15232" y="11716"/>
                    </a:lnTo>
                    <a:lnTo>
                      <a:pt x="14843" y="11716"/>
                    </a:lnTo>
                    <a:lnTo>
                      <a:pt x="15461" y="11252"/>
                    </a:lnTo>
                    <a:lnTo>
                      <a:pt x="16126" y="10858"/>
                    </a:lnTo>
                    <a:lnTo>
                      <a:pt x="16973" y="10649"/>
                    </a:lnTo>
                    <a:lnTo>
                      <a:pt x="17798" y="10417"/>
                    </a:lnTo>
                    <a:lnTo>
                      <a:pt x="18806" y="10301"/>
                    </a:lnTo>
                    <a:lnTo>
                      <a:pt x="19653" y="10301"/>
                    </a:lnTo>
                    <a:lnTo>
                      <a:pt x="20478" y="10417"/>
                    </a:lnTo>
                    <a:lnTo>
                      <a:pt x="21256" y="10533"/>
                    </a:lnTo>
                    <a:lnTo>
                      <a:pt x="20707" y="9837"/>
                    </a:lnTo>
                    <a:lnTo>
                      <a:pt x="19859" y="9234"/>
                    </a:lnTo>
                    <a:lnTo>
                      <a:pt x="18806" y="8538"/>
                    </a:lnTo>
                    <a:lnTo>
                      <a:pt x="17637" y="8144"/>
                    </a:lnTo>
                    <a:lnTo>
                      <a:pt x="16973" y="8027"/>
                    </a:lnTo>
                    <a:lnTo>
                      <a:pt x="16355" y="7935"/>
                    </a:lnTo>
                    <a:lnTo>
                      <a:pt x="15805" y="7935"/>
                    </a:lnTo>
                    <a:lnTo>
                      <a:pt x="15118" y="8027"/>
                    </a:lnTo>
                    <a:lnTo>
                      <a:pt x="14614" y="8144"/>
                    </a:lnTo>
                    <a:lnTo>
                      <a:pt x="14064" y="8422"/>
                    </a:lnTo>
                    <a:lnTo>
                      <a:pt x="13606" y="8886"/>
                    </a:lnTo>
                    <a:lnTo>
                      <a:pt x="13217" y="9327"/>
                    </a:lnTo>
                    <a:lnTo>
                      <a:pt x="13606" y="8538"/>
                    </a:lnTo>
                    <a:lnTo>
                      <a:pt x="13950" y="7935"/>
                    </a:lnTo>
                    <a:lnTo>
                      <a:pt x="14293" y="7123"/>
                    </a:lnTo>
                    <a:lnTo>
                      <a:pt x="14499" y="6519"/>
                    </a:lnTo>
                    <a:lnTo>
                      <a:pt x="14614" y="5823"/>
                    </a:lnTo>
                    <a:lnTo>
                      <a:pt x="14614" y="5220"/>
                    </a:lnTo>
                    <a:lnTo>
                      <a:pt x="14408" y="4524"/>
                    </a:lnTo>
                    <a:lnTo>
                      <a:pt x="14064" y="3898"/>
                    </a:lnTo>
                    <a:lnTo>
                      <a:pt x="13606" y="3225"/>
                    </a:lnTo>
                    <a:lnTo>
                      <a:pt x="13331" y="2598"/>
                    </a:lnTo>
                    <a:lnTo>
                      <a:pt x="13102" y="2042"/>
                    </a:lnTo>
                    <a:lnTo>
                      <a:pt x="12896" y="1485"/>
                    </a:lnTo>
                    <a:lnTo>
                      <a:pt x="12781" y="1090"/>
                    </a:lnTo>
                    <a:lnTo>
                      <a:pt x="12667" y="626"/>
                    </a:lnTo>
                    <a:lnTo>
                      <a:pt x="12667" y="278"/>
                    </a:lnTo>
                    <a:lnTo>
                      <a:pt x="12667" y="0"/>
                    </a:lnTo>
                    <a:lnTo>
                      <a:pt x="12163" y="394"/>
                    </a:lnTo>
                    <a:lnTo>
                      <a:pt x="11728" y="974"/>
                    </a:lnTo>
                    <a:lnTo>
                      <a:pt x="11155" y="1601"/>
                    </a:lnTo>
                    <a:lnTo>
                      <a:pt x="10766" y="2390"/>
                    </a:lnTo>
                    <a:lnTo>
                      <a:pt x="10330" y="3109"/>
                    </a:lnTo>
                    <a:lnTo>
                      <a:pt x="10101" y="3898"/>
                    </a:lnTo>
                    <a:lnTo>
                      <a:pt x="9987" y="4524"/>
                    </a:lnTo>
                    <a:lnTo>
                      <a:pt x="10101" y="5220"/>
                    </a:lnTo>
                    <a:lnTo>
                      <a:pt x="10216" y="5823"/>
                    </a:lnTo>
                    <a:lnTo>
                      <a:pt x="10330" y="6403"/>
                    </a:lnTo>
                    <a:lnTo>
                      <a:pt x="10330" y="6914"/>
                    </a:lnTo>
                    <a:lnTo>
                      <a:pt x="10216" y="7471"/>
                    </a:lnTo>
                    <a:lnTo>
                      <a:pt x="10101" y="7935"/>
                    </a:lnTo>
                    <a:lnTo>
                      <a:pt x="9872" y="8329"/>
                    </a:lnTo>
                    <a:lnTo>
                      <a:pt x="9643" y="8654"/>
                    </a:lnTo>
                    <a:lnTo>
                      <a:pt x="9368" y="9002"/>
                    </a:lnTo>
                    <a:close/>
                  </a:path>
                </a:pathLst>
              </a:custGeom>
              <a:solidFill>
                <a:srgbClr val="008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15390" name="Freeform 74"/>
            <p:cNvSpPr>
              <a:spLocks/>
            </p:cNvSpPr>
            <p:nvPr/>
          </p:nvSpPr>
          <p:spPr bwMode="auto">
            <a:xfrm rot="-9846516">
              <a:off x="1643" y="3440"/>
              <a:ext cx="188" cy="34"/>
            </a:xfrm>
            <a:custGeom>
              <a:avLst/>
              <a:gdLst>
                <a:gd name="T0" fmla="*/ 0 w 400"/>
                <a:gd name="T1" fmla="*/ 0 h 126"/>
                <a:gd name="T2" fmla="*/ 1 w 400"/>
                <a:gd name="T3" fmla="*/ 0 h 126"/>
                <a:gd name="T4" fmla="*/ 3 w 400"/>
                <a:gd name="T5" fmla="*/ 0 h 126"/>
                <a:gd name="T6" fmla="*/ 5 w 400"/>
                <a:gd name="T7" fmla="*/ 0 h 126"/>
                <a:gd name="T8" fmla="*/ 7 w 400"/>
                <a:gd name="T9" fmla="*/ 0 h 126"/>
                <a:gd name="T10" fmla="*/ 8 w 400"/>
                <a:gd name="T11" fmla="*/ 0 h 126"/>
                <a:gd name="T12" fmla="*/ 9 w 400"/>
                <a:gd name="T13" fmla="*/ 0 h 12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400"/>
                <a:gd name="T22" fmla="*/ 0 h 126"/>
                <a:gd name="T23" fmla="*/ 400 w 400"/>
                <a:gd name="T24" fmla="*/ 126 h 12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400" h="126">
                  <a:moveTo>
                    <a:pt x="0" y="97"/>
                  </a:moveTo>
                  <a:cubicBezTo>
                    <a:pt x="8" y="85"/>
                    <a:pt x="26" y="41"/>
                    <a:pt x="48" y="25"/>
                  </a:cubicBezTo>
                  <a:cubicBezTo>
                    <a:pt x="70" y="9"/>
                    <a:pt x="108" y="0"/>
                    <a:pt x="134" y="0"/>
                  </a:cubicBezTo>
                  <a:cubicBezTo>
                    <a:pt x="160" y="0"/>
                    <a:pt x="181" y="4"/>
                    <a:pt x="205" y="23"/>
                  </a:cubicBezTo>
                  <a:cubicBezTo>
                    <a:pt x="230" y="42"/>
                    <a:pt x="255" y="98"/>
                    <a:pt x="281" y="112"/>
                  </a:cubicBezTo>
                  <a:cubicBezTo>
                    <a:pt x="307" y="126"/>
                    <a:pt x="344" y="117"/>
                    <a:pt x="364" y="105"/>
                  </a:cubicBezTo>
                  <a:cubicBezTo>
                    <a:pt x="384" y="93"/>
                    <a:pt x="393" y="51"/>
                    <a:pt x="400" y="37"/>
                  </a:cubicBezTo>
                </a:path>
              </a:pathLst>
            </a:custGeom>
            <a:gradFill rotWithShape="1">
              <a:gsLst>
                <a:gs pos="0">
                  <a:srgbClr val="CC6600"/>
                </a:gs>
                <a:gs pos="50000">
                  <a:srgbClr val="996633"/>
                </a:gs>
                <a:gs pos="100000">
                  <a:srgbClr val="CC6600"/>
                </a:gs>
              </a:gsLst>
              <a:lin ang="18900000" scaled="1"/>
            </a:gra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391" name="Freeform 75"/>
            <p:cNvSpPr>
              <a:spLocks/>
            </p:cNvSpPr>
            <p:nvPr/>
          </p:nvSpPr>
          <p:spPr bwMode="auto">
            <a:xfrm rot="-10095241">
              <a:off x="1518" y="3458"/>
              <a:ext cx="189" cy="34"/>
            </a:xfrm>
            <a:custGeom>
              <a:avLst/>
              <a:gdLst>
                <a:gd name="T0" fmla="*/ 0 w 400"/>
                <a:gd name="T1" fmla="*/ 0 h 126"/>
                <a:gd name="T2" fmla="*/ 1 w 400"/>
                <a:gd name="T3" fmla="*/ 0 h 126"/>
                <a:gd name="T4" fmla="*/ 3 w 400"/>
                <a:gd name="T5" fmla="*/ 0 h 126"/>
                <a:gd name="T6" fmla="*/ 5 w 400"/>
                <a:gd name="T7" fmla="*/ 0 h 126"/>
                <a:gd name="T8" fmla="*/ 7 w 400"/>
                <a:gd name="T9" fmla="*/ 0 h 126"/>
                <a:gd name="T10" fmla="*/ 9 w 400"/>
                <a:gd name="T11" fmla="*/ 0 h 126"/>
                <a:gd name="T12" fmla="*/ 9 w 400"/>
                <a:gd name="T13" fmla="*/ 0 h 12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400"/>
                <a:gd name="T22" fmla="*/ 0 h 126"/>
                <a:gd name="T23" fmla="*/ 400 w 400"/>
                <a:gd name="T24" fmla="*/ 126 h 12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400" h="126">
                  <a:moveTo>
                    <a:pt x="0" y="97"/>
                  </a:moveTo>
                  <a:cubicBezTo>
                    <a:pt x="8" y="85"/>
                    <a:pt x="26" y="41"/>
                    <a:pt x="48" y="25"/>
                  </a:cubicBezTo>
                  <a:cubicBezTo>
                    <a:pt x="70" y="9"/>
                    <a:pt x="108" y="0"/>
                    <a:pt x="134" y="0"/>
                  </a:cubicBezTo>
                  <a:cubicBezTo>
                    <a:pt x="160" y="0"/>
                    <a:pt x="181" y="4"/>
                    <a:pt x="205" y="23"/>
                  </a:cubicBezTo>
                  <a:cubicBezTo>
                    <a:pt x="230" y="42"/>
                    <a:pt x="255" y="98"/>
                    <a:pt x="281" y="112"/>
                  </a:cubicBezTo>
                  <a:cubicBezTo>
                    <a:pt x="307" y="126"/>
                    <a:pt x="344" y="117"/>
                    <a:pt x="364" y="105"/>
                  </a:cubicBezTo>
                  <a:cubicBezTo>
                    <a:pt x="384" y="93"/>
                    <a:pt x="393" y="51"/>
                    <a:pt x="400" y="37"/>
                  </a:cubicBezTo>
                </a:path>
              </a:pathLst>
            </a:custGeom>
            <a:gradFill rotWithShape="1">
              <a:gsLst>
                <a:gs pos="0">
                  <a:srgbClr val="CC6600"/>
                </a:gs>
                <a:gs pos="50000">
                  <a:srgbClr val="996633"/>
                </a:gs>
                <a:gs pos="100000">
                  <a:srgbClr val="CC6600"/>
                </a:gs>
              </a:gsLst>
              <a:lin ang="18900000" scaled="1"/>
            </a:gra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392" name="Freeform 76"/>
            <p:cNvSpPr>
              <a:spLocks/>
            </p:cNvSpPr>
            <p:nvPr/>
          </p:nvSpPr>
          <p:spPr bwMode="auto">
            <a:xfrm rot="-8887738">
              <a:off x="1756" y="3393"/>
              <a:ext cx="136" cy="51"/>
            </a:xfrm>
            <a:custGeom>
              <a:avLst/>
              <a:gdLst>
                <a:gd name="T0" fmla="*/ 11 w 228"/>
                <a:gd name="T1" fmla="*/ 0 h 142"/>
                <a:gd name="T2" fmla="*/ 2 w 228"/>
                <a:gd name="T3" fmla="*/ 1 h 142"/>
                <a:gd name="T4" fmla="*/ 1 w 228"/>
                <a:gd name="T5" fmla="*/ 0 h 142"/>
                <a:gd name="T6" fmla="*/ 5 w 228"/>
                <a:gd name="T7" fmla="*/ 0 h 142"/>
                <a:gd name="T8" fmla="*/ 11 w 228"/>
                <a:gd name="T9" fmla="*/ 0 h 142"/>
                <a:gd name="T10" fmla="*/ 16 w 228"/>
                <a:gd name="T11" fmla="*/ 0 h 142"/>
                <a:gd name="T12" fmla="*/ 17 w 228"/>
                <a:gd name="T13" fmla="*/ 0 h 14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28"/>
                <a:gd name="T22" fmla="*/ 0 h 142"/>
                <a:gd name="T23" fmla="*/ 228 w 228"/>
                <a:gd name="T24" fmla="*/ 142 h 142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28" h="142">
                  <a:moveTo>
                    <a:pt x="145" y="96"/>
                  </a:moveTo>
                  <a:cubicBezTo>
                    <a:pt x="126" y="103"/>
                    <a:pt x="48" y="142"/>
                    <a:pt x="25" y="136"/>
                  </a:cubicBezTo>
                  <a:cubicBezTo>
                    <a:pt x="2" y="130"/>
                    <a:pt x="0" y="75"/>
                    <a:pt x="7" y="61"/>
                  </a:cubicBezTo>
                  <a:cubicBezTo>
                    <a:pt x="14" y="47"/>
                    <a:pt x="42" y="48"/>
                    <a:pt x="66" y="53"/>
                  </a:cubicBezTo>
                  <a:cubicBezTo>
                    <a:pt x="89" y="58"/>
                    <a:pt x="126" y="85"/>
                    <a:pt x="150" y="88"/>
                  </a:cubicBezTo>
                  <a:cubicBezTo>
                    <a:pt x="173" y="89"/>
                    <a:pt x="194" y="74"/>
                    <a:pt x="207" y="60"/>
                  </a:cubicBezTo>
                  <a:cubicBezTo>
                    <a:pt x="221" y="46"/>
                    <a:pt x="224" y="12"/>
                    <a:pt x="228" y="0"/>
                  </a:cubicBezTo>
                </a:path>
              </a:pathLst>
            </a:custGeom>
            <a:gradFill rotWithShape="1">
              <a:gsLst>
                <a:gs pos="0">
                  <a:srgbClr val="CC6600"/>
                </a:gs>
                <a:gs pos="50000">
                  <a:srgbClr val="996633"/>
                </a:gs>
                <a:gs pos="100000">
                  <a:srgbClr val="CC6600"/>
                </a:gs>
              </a:gsLst>
              <a:lin ang="18900000" scaled="1"/>
            </a:gra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21" name="Group 77"/>
            <p:cNvGrpSpPr>
              <a:grpSpLocks/>
            </p:cNvGrpSpPr>
            <p:nvPr/>
          </p:nvGrpSpPr>
          <p:grpSpPr bwMode="auto">
            <a:xfrm rot="-9101855">
              <a:off x="759" y="3457"/>
              <a:ext cx="297" cy="81"/>
              <a:chOff x="500" y="1699"/>
              <a:chExt cx="660" cy="284"/>
            </a:xfrm>
          </p:grpSpPr>
          <p:sp>
            <p:nvSpPr>
              <p:cNvPr id="15483" name="Freeform 78"/>
              <p:cNvSpPr>
                <a:spLocks/>
              </p:cNvSpPr>
              <p:nvPr/>
            </p:nvSpPr>
            <p:spPr bwMode="auto">
              <a:xfrm>
                <a:off x="500" y="1881"/>
                <a:ext cx="408" cy="102"/>
              </a:xfrm>
              <a:custGeom>
                <a:avLst/>
                <a:gdLst>
                  <a:gd name="T0" fmla="*/ 0 w 408"/>
                  <a:gd name="T1" fmla="*/ 99 h 102"/>
                  <a:gd name="T2" fmla="*/ 44 w 408"/>
                  <a:gd name="T3" fmla="*/ 27 h 102"/>
                  <a:gd name="T4" fmla="*/ 118 w 408"/>
                  <a:gd name="T5" fmla="*/ 3 h 102"/>
                  <a:gd name="T6" fmla="*/ 192 w 408"/>
                  <a:gd name="T7" fmla="*/ 15 h 102"/>
                  <a:gd name="T8" fmla="*/ 280 w 408"/>
                  <a:gd name="T9" fmla="*/ 91 h 102"/>
                  <a:gd name="T10" fmla="*/ 360 w 408"/>
                  <a:gd name="T11" fmla="*/ 79 h 102"/>
                  <a:gd name="T12" fmla="*/ 408 w 408"/>
                  <a:gd name="T13" fmla="*/ 10 h 10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408"/>
                  <a:gd name="T22" fmla="*/ 0 h 102"/>
                  <a:gd name="T23" fmla="*/ 408 w 408"/>
                  <a:gd name="T24" fmla="*/ 102 h 102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408" h="102">
                    <a:moveTo>
                      <a:pt x="0" y="99"/>
                    </a:moveTo>
                    <a:cubicBezTo>
                      <a:pt x="7" y="87"/>
                      <a:pt x="24" y="43"/>
                      <a:pt x="44" y="27"/>
                    </a:cubicBezTo>
                    <a:cubicBezTo>
                      <a:pt x="64" y="11"/>
                      <a:pt x="93" y="5"/>
                      <a:pt x="118" y="3"/>
                    </a:cubicBezTo>
                    <a:cubicBezTo>
                      <a:pt x="143" y="1"/>
                      <a:pt x="165" y="0"/>
                      <a:pt x="192" y="15"/>
                    </a:cubicBezTo>
                    <a:cubicBezTo>
                      <a:pt x="219" y="30"/>
                      <a:pt x="252" y="80"/>
                      <a:pt x="280" y="91"/>
                    </a:cubicBezTo>
                    <a:cubicBezTo>
                      <a:pt x="308" y="102"/>
                      <a:pt x="339" y="92"/>
                      <a:pt x="360" y="79"/>
                    </a:cubicBezTo>
                    <a:cubicBezTo>
                      <a:pt x="381" y="66"/>
                      <a:pt x="398" y="25"/>
                      <a:pt x="408" y="10"/>
                    </a:cubicBezTo>
                  </a:path>
                </a:pathLst>
              </a:custGeom>
              <a:gradFill rotWithShape="1">
                <a:gsLst>
                  <a:gs pos="0">
                    <a:srgbClr val="CC6600"/>
                  </a:gs>
                  <a:gs pos="50000">
                    <a:srgbClr val="996633"/>
                  </a:gs>
                  <a:gs pos="100000">
                    <a:srgbClr val="CC6600"/>
                  </a:gs>
                </a:gsLst>
                <a:lin ang="18900000" scaled="1"/>
              </a:gra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5484" name="Freeform 79"/>
              <p:cNvSpPr>
                <a:spLocks/>
              </p:cNvSpPr>
              <p:nvPr/>
            </p:nvSpPr>
            <p:spPr bwMode="auto">
              <a:xfrm>
                <a:off x="636" y="1779"/>
                <a:ext cx="400" cy="126"/>
              </a:xfrm>
              <a:custGeom>
                <a:avLst/>
                <a:gdLst>
                  <a:gd name="T0" fmla="*/ 0 w 400"/>
                  <a:gd name="T1" fmla="*/ 97 h 126"/>
                  <a:gd name="T2" fmla="*/ 48 w 400"/>
                  <a:gd name="T3" fmla="*/ 25 h 126"/>
                  <a:gd name="T4" fmla="*/ 134 w 400"/>
                  <a:gd name="T5" fmla="*/ 0 h 126"/>
                  <a:gd name="T6" fmla="*/ 205 w 400"/>
                  <a:gd name="T7" fmla="*/ 23 h 126"/>
                  <a:gd name="T8" fmla="*/ 281 w 400"/>
                  <a:gd name="T9" fmla="*/ 112 h 126"/>
                  <a:gd name="T10" fmla="*/ 364 w 400"/>
                  <a:gd name="T11" fmla="*/ 105 h 126"/>
                  <a:gd name="T12" fmla="*/ 400 w 400"/>
                  <a:gd name="T13" fmla="*/ 37 h 12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400"/>
                  <a:gd name="T22" fmla="*/ 0 h 126"/>
                  <a:gd name="T23" fmla="*/ 400 w 400"/>
                  <a:gd name="T24" fmla="*/ 126 h 12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400" h="126">
                    <a:moveTo>
                      <a:pt x="0" y="97"/>
                    </a:moveTo>
                    <a:cubicBezTo>
                      <a:pt x="8" y="85"/>
                      <a:pt x="26" y="41"/>
                      <a:pt x="48" y="25"/>
                    </a:cubicBezTo>
                    <a:cubicBezTo>
                      <a:pt x="70" y="9"/>
                      <a:pt x="108" y="0"/>
                      <a:pt x="134" y="0"/>
                    </a:cubicBezTo>
                    <a:cubicBezTo>
                      <a:pt x="160" y="0"/>
                      <a:pt x="181" y="4"/>
                      <a:pt x="205" y="23"/>
                    </a:cubicBezTo>
                    <a:cubicBezTo>
                      <a:pt x="230" y="42"/>
                      <a:pt x="255" y="98"/>
                      <a:pt x="281" y="112"/>
                    </a:cubicBezTo>
                    <a:cubicBezTo>
                      <a:pt x="307" y="126"/>
                      <a:pt x="344" y="117"/>
                      <a:pt x="364" y="105"/>
                    </a:cubicBezTo>
                    <a:cubicBezTo>
                      <a:pt x="384" y="93"/>
                      <a:pt x="393" y="51"/>
                      <a:pt x="400" y="37"/>
                    </a:cubicBezTo>
                  </a:path>
                </a:pathLst>
              </a:custGeom>
              <a:gradFill rotWithShape="1">
                <a:gsLst>
                  <a:gs pos="0">
                    <a:srgbClr val="CC6600"/>
                  </a:gs>
                  <a:gs pos="50000">
                    <a:srgbClr val="996633"/>
                  </a:gs>
                  <a:gs pos="100000">
                    <a:srgbClr val="CC6600"/>
                  </a:gs>
                </a:gsLst>
                <a:lin ang="18900000" scaled="1"/>
              </a:gra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5485" name="Freeform 80"/>
              <p:cNvSpPr>
                <a:spLocks/>
              </p:cNvSpPr>
              <p:nvPr/>
            </p:nvSpPr>
            <p:spPr bwMode="auto">
              <a:xfrm rot="434215">
                <a:off x="760" y="1699"/>
                <a:ext cx="400" cy="126"/>
              </a:xfrm>
              <a:custGeom>
                <a:avLst/>
                <a:gdLst>
                  <a:gd name="T0" fmla="*/ 0 w 400"/>
                  <a:gd name="T1" fmla="*/ 97 h 126"/>
                  <a:gd name="T2" fmla="*/ 48 w 400"/>
                  <a:gd name="T3" fmla="*/ 25 h 126"/>
                  <a:gd name="T4" fmla="*/ 134 w 400"/>
                  <a:gd name="T5" fmla="*/ 0 h 126"/>
                  <a:gd name="T6" fmla="*/ 205 w 400"/>
                  <a:gd name="T7" fmla="*/ 23 h 126"/>
                  <a:gd name="T8" fmla="*/ 281 w 400"/>
                  <a:gd name="T9" fmla="*/ 112 h 126"/>
                  <a:gd name="T10" fmla="*/ 364 w 400"/>
                  <a:gd name="T11" fmla="*/ 105 h 126"/>
                  <a:gd name="T12" fmla="*/ 400 w 400"/>
                  <a:gd name="T13" fmla="*/ 37 h 12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400"/>
                  <a:gd name="T22" fmla="*/ 0 h 126"/>
                  <a:gd name="T23" fmla="*/ 400 w 400"/>
                  <a:gd name="T24" fmla="*/ 126 h 12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400" h="126">
                    <a:moveTo>
                      <a:pt x="0" y="97"/>
                    </a:moveTo>
                    <a:cubicBezTo>
                      <a:pt x="8" y="85"/>
                      <a:pt x="26" y="41"/>
                      <a:pt x="48" y="25"/>
                    </a:cubicBezTo>
                    <a:cubicBezTo>
                      <a:pt x="70" y="9"/>
                      <a:pt x="108" y="0"/>
                      <a:pt x="134" y="0"/>
                    </a:cubicBezTo>
                    <a:cubicBezTo>
                      <a:pt x="160" y="0"/>
                      <a:pt x="181" y="4"/>
                      <a:pt x="205" y="23"/>
                    </a:cubicBezTo>
                    <a:cubicBezTo>
                      <a:pt x="230" y="42"/>
                      <a:pt x="255" y="98"/>
                      <a:pt x="281" y="112"/>
                    </a:cubicBezTo>
                    <a:cubicBezTo>
                      <a:pt x="307" y="126"/>
                      <a:pt x="344" y="117"/>
                      <a:pt x="364" y="105"/>
                    </a:cubicBezTo>
                    <a:cubicBezTo>
                      <a:pt x="384" y="93"/>
                      <a:pt x="393" y="51"/>
                      <a:pt x="400" y="37"/>
                    </a:cubicBezTo>
                  </a:path>
                </a:pathLst>
              </a:custGeom>
              <a:gradFill rotWithShape="1">
                <a:gsLst>
                  <a:gs pos="0">
                    <a:srgbClr val="CC6600"/>
                  </a:gs>
                  <a:gs pos="50000">
                    <a:srgbClr val="996633"/>
                  </a:gs>
                  <a:gs pos="100000">
                    <a:srgbClr val="CC6600"/>
                  </a:gs>
                </a:gsLst>
                <a:lin ang="18900000" scaled="1"/>
              </a:gra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15394" name="Freeform 81"/>
            <p:cNvSpPr>
              <a:spLocks/>
            </p:cNvSpPr>
            <p:nvPr/>
          </p:nvSpPr>
          <p:spPr bwMode="auto">
            <a:xfrm rot="-9846516">
              <a:off x="1694" y="3422"/>
              <a:ext cx="188" cy="34"/>
            </a:xfrm>
            <a:custGeom>
              <a:avLst/>
              <a:gdLst>
                <a:gd name="T0" fmla="*/ 0 w 400"/>
                <a:gd name="T1" fmla="*/ 0 h 126"/>
                <a:gd name="T2" fmla="*/ 1 w 400"/>
                <a:gd name="T3" fmla="*/ 0 h 126"/>
                <a:gd name="T4" fmla="*/ 3 w 400"/>
                <a:gd name="T5" fmla="*/ 0 h 126"/>
                <a:gd name="T6" fmla="*/ 5 w 400"/>
                <a:gd name="T7" fmla="*/ 0 h 126"/>
                <a:gd name="T8" fmla="*/ 7 w 400"/>
                <a:gd name="T9" fmla="*/ 0 h 126"/>
                <a:gd name="T10" fmla="*/ 8 w 400"/>
                <a:gd name="T11" fmla="*/ 0 h 126"/>
                <a:gd name="T12" fmla="*/ 9 w 400"/>
                <a:gd name="T13" fmla="*/ 0 h 12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400"/>
                <a:gd name="T22" fmla="*/ 0 h 126"/>
                <a:gd name="T23" fmla="*/ 400 w 400"/>
                <a:gd name="T24" fmla="*/ 126 h 12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400" h="126">
                  <a:moveTo>
                    <a:pt x="0" y="97"/>
                  </a:moveTo>
                  <a:cubicBezTo>
                    <a:pt x="8" y="85"/>
                    <a:pt x="26" y="41"/>
                    <a:pt x="48" y="25"/>
                  </a:cubicBezTo>
                  <a:cubicBezTo>
                    <a:pt x="70" y="9"/>
                    <a:pt x="108" y="0"/>
                    <a:pt x="134" y="0"/>
                  </a:cubicBezTo>
                  <a:cubicBezTo>
                    <a:pt x="160" y="0"/>
                    <a:pt x="181" y="4"/>
                    <a:pt x="205" y="23"/>
                  </a:cubicBezTo>
                  <a:cubicBezTo>
                    <a:pt x="230" y="42"/>
                    <a:pt x="255" y="98"/>
                    <a:pt x="281" y="112"/>
                  </a:cubicBezTo>
                  <a:cubicBezTo>
                    <a:pt x="307" y="126"/>
                    <a:pt x="344" y="117"/>
                    <a:pt x="364" y="105"/>
                  </a:cubicBezTo>
                  <a:cubicBezTo>
                    <a:pt x="384" y="93"/>
                    <a:pt x="393" y="51"/>
                    <a:pt x="400" y="37"/>
                  </a:cubicBezTo>
                </a:path>
              </a:pathLst>
            </a:custGeom>
            <a:gradFill rotWithShape="1">
              <a:gsLst>
                <a:gs pos="0">
                  <a:srgbClr val="CC6600"/>
                </a:gs>
                <a:gs pos="50000">
                  <a:srgbClr val="996633"/>
                </a:gs>
                <a:gs pos="100000">
                  <a:srgbClr val="CC6600"/>
                </a:gs>
              </a:gsLst>
              <a:lin ang="18900000" scaled="1"/>
            </a:gra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22" name="Group 82"/>
            <p:cNvGrpSpPr>
              <a:grpSpLocks/>
            </p:cNvGrpSpPr>
            <p:nvPr/>
          </p:nvGrpSpPr>
          <p:grpSpPr bwMode="auto">
            <a:xfrm>
              <a:off x="446" y="3281"/>
              <a:ext cx="1786" cy="265"/>
              <a:chOff x="446" y="3281"/>
              <a:chExt cx="1786" cy="265"/>
            </a:xfrm>
          </p:grpSpPr>
          <p:sp>
            <p:nvSpPr>
              <p:cNvPr id="15442" name="Freeform 83"/>
              <p:cNvSpPr>
                <a:spLocks/>
              </p:cNvSpPr>
              <p:nvPr/>
            </p:nvSpPr>
            <p:spPr bwMode="auto">
              <a:xfrm rot="-10063547">
                <a:off x="1585" y="3450"/>
                <a:ext cx="192" cy="27"/>
              </a:xfrm>
              <a:custGeom>
                <a:avLst/>
                <a:gdLst>
                  <a:gd name="T0" fmla="*/ 0 w 408"/>
                  <a:gd name="T1" fmla="*/ 0 h 102"/>
                  <a:gd name="T2" fmla="*/ 1 w 408"/>
                  <a:gd name="T3" fmla="*/ 0 h 102"/>
                  <a:gd name="T4" fmla="*/ 3 w 408"/>
                  <a:gd name="T5" fmla="*/ 0 h 102"/>
                  <a:gd name="T6" fmla="*/ 4 w 408"/>
                  <a:gd name="T7" fmla="*/ 0 h 102"/>
                  <a:gd name="T8" fmla="*/ 7 w 408"/>
                  <a:gd name="T9" fmla="*/ 0 h 102"/>
                  <a:gd name="T10" fmla="*/ 8 w 408"/>
                  <a:gd name="T11" fmla="*/ 0 h 102"/>
                  <a:gd name="T12" fmla="*/ 9 w 408"/>
                  <a:gd name="T13" fmla="*/ 0 h 10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408"/>
                  <a:gd name="T22" fmla="*/ 0 h 102"/>
                  <a:gd name="T23" fmla="*/ 408 w 408"/>
                  <a:gd name="T24" fmla="*/ 102 h 102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408" h="102">
                    <a:moveTo>
                      <a:pt x="0" y="99"/>
                    </a:moveTo>
                    <a:cubicBezTo>
                      <a:pt x="7" y="87"/>
                      <a:pt x="24" y="43"/>
                      <a:pt x="44" y="27"/>
                    </a:cubicBezTo>
                    <a:cubicBezTo>
                      <a:pt x="64" y="11"/>
                      <a:pt x="93" y="5"/>
                      <a:pt x="118" y="3"/>
                    </a:cubicBezTo>
                    <a:cubicBezTo>
                      <a:pt x="143" y="1"/>
                      <a:pt x="165" y="0"/>
                      <a:pt x="192" y="15"/>
                    </a:cubicBezTo>
                    <a:cubicBezTo>
                      <a:pt x="219" y="30"/>
                      <a:pt x="252" y="80"/>
                      <a:pt x="280" y="91"/>
                    </a:cubicBezTo>
                    <a:cubicBezTo>
                      <a:pt x="308" y="102"/>
                      <a:pt x="339" y="92"/>
                      <a:pt x="360" y="79"/>
                    </a:cubicBezTo>
                    <a:cubicBezTo>
                      <a:pt x="381" y="66"/>
                      <a:pt x="398" y="25"/>
                      <a:pt x="408" y="10"/>
                    </a:cubicBezTo>
                  </a:path>
                </a:pathLst>
              </a:custGeom>
              <a:gradFill rotWithShape="1">
                <a:gsLst>
                  <a:gs pos="0">
                    <a:srgbClr val="CC6600"/>
                  </a:gs>
                  <a:gs pos="50000">
                    <a:srgbClr val="996633"/>
                  </a:gs>
                  <a:gs pos="100000">
                    <a:srgbClr val="CC6600"/>
                  </a:gs>
                </a:gsLst>
                <a:lin ang="18900000" scaled="1"/>
              </a:gra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23" name="Group 84"/>
              <p:cNvGrpSpPr>
                <a:grpSpLocks/>
              </p:cNvGrpSpPr>
              <p:nvPr/>
            </p:nvGrpSpPr>
            <p:grpSpPr bwMode="auto">
              <a:xfrm rot="-10121193">
                <a:off x="1326" y="3451"/>
                <a:ext cx="311" cy="77"/>
                <a:chOff x="500" y="1699"/>
                <a:chExt cx="660" cy="284"/>
              </a:xfrm>
            </p:grpSpPr>
            <p:sp>
              <p:nvSpPr>
                <p:cNvPr id="15480" name="Freeform 85"/>
                <p:cNvSpPr>
                  <a:spLocks/>
                </p:cNvSpPr>
                <p:nvPr/>
              </p:nvSpPr>
              <p:spPr bwMode="auto">
                <a:xfrm>
                  <a:off x="500" y="1881"/>
                  <a:ext cx="408" cy="102"/>
                </a:xfrm>
                <a:custGeom>
                  <a:avLst/>
                  <a:gdLst>
                    <a:gd name="T0" fmla="*/ 0 w 408"/>
                    <a:gd name="T1" fmla="*/ 99 h 102"/>
                    <a:gd name="T2" fmla="*/ 44 w 408"/>
                    <a:gd name="T3" fmla="*/ 27 h 102"/>
                    <a:gd name="T4" fmla="*/ 118 w 408"/>
                    <a:gd name="T5" fmla="*/ 3 h 102"/>
                    <a:gd name="T6" fmla="*/ 192 w 408"/>
                    <a:gd name="T7" fmla="*/ 15 h 102"/>
                    <a:gd name="T8" fmla="*/ 280 w 408"/>
                    <a:gd name="T9" fmla="*/ 91 h 102"/>
                    <a:gd name="T10" fmla="*/ 360 w 408"/>
                    <a:gd name="T11" fmla="*/ 79 h 102"/>
                    <a:gd name="T12" fmla="*/ 408 w 408"/>
                    <a:gd name="T13" fmla="*/ 10 h 102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w 408"/>
                    <a:gd name="T22" fmla="*/ 0 h 102"/>
                    <a:gd name="T23" fmla="*/ 408 w 408"/>
                    <a:gd name="T24" fmla="*/ 102 h 102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T21" t="T22" r="T23" b="T24"/>
                  <a:pathLst>
                    <a:path w="408" h="102">
                      <a:moveTo>
                        <a:pt x="0" y="99"/>
                      </a:moveTo>
                      <a:cubicBezTo>
                        <a:pt x="7" y="87"/>
                        <a:pt x="24" y="43"/>
                        <a:pt x="44" y="27"/>
                      </a:cubicBezTo>
                      <a:cubicBezTo>
                        <a:pt x="64" y="11"/>
                        <a:pt x="93" y="5"/>
                        <a:pt x="118" y="3"/>
                      </a:cubicBezTo>
                      <a:cubicBezTo>
                        <a:pt x="143" y="1"/>
                        <a:pt x="165" y="0"/>
                        <a:pt x="192" y="15"/>
                      </a:cubicBezTo>
                      <a:cubicBezTo>
                        <a:pt x="219" y="30"/>
                        <a:pt x="252" y="80"/>
                        <a:pt x="280" y="91"/>
                      </a:cubicBezTo>
                      <a:cubicBezTo>
                        <a:pt x="308" y="102"/>
                        <a:pt x="339" y="92"/>
                        <a:pt x="360" y="79"/>
                      </a:cubicBezTo>
                      <a:cubicBezTo>
                        <a:pt x="381" y="66"/>
                        <a:pt x="398" y="25"/>
                        <a:pt x="408" y="10"/>
                      </a:cubicBezTo>
                    </a:path>
                  </a:pathLst>
                </a:custGeom>
                <a:gradFill rotWithShape="1">
                  <a:gsLst>
                    <a:gs pos="0">
                      <a:srgbClr val="CC6600"/>
                    </a:gs>
                    <a:gs pos="50000">
                      <a:srgbClr val="996633"/>
                    </a:gs>
                    <a:gs pos="100000">
                      <a:srgbClr val="CC6600"/>
                    </a:gs>
                  </a:gsLst>
                  <a:lin ang="18900000" scaled="1"/>
                </a:gra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5481" name="Freeform 86"/>
                <p:cNvSpPr>
                  <a:spLocks/>
                </p:cNvSpPr>
                <p:nvPr/>
              </p:nvSpPr>
              <p:spPr bwMode="auto">
                <a:xfrm>
                  <a:off x="636" y="1779"/>
                  <a:ext cx="400" cy="126"/>
                </a:xfrm>
                <a:custGeom>
                  <a:avLst/>
                  <a:gdLst>
                    <a:gd name="T0" fmla="*/ 0 w 400"/>
                    <a:gd name="T1" fmla="*/ 97 h 126"/>
                    <a:gd name="T2" fmla="*/ 48 w 400"/>
                    <a:gd name="T3" fmla="*/ 25 h 126"/>
                    <a:gd name="T4" fmla="*/ 134 w 400"/>
                    <a:gd name="T5" fmla="*/ 0 h 126"/>
                    <a:gd name="T6" fmla="*/ 205 w 400"/>
                    <a:gd name="T7" fmla="*/ 23 h 126"/>
                    <a:gd name="T8" fmla="*/ 281 w 400"/>
                    <a:gd name="T9" fmla="*/ 112 h 126"/>
                    <a:gd name="T10" fmla="*/ 364 w 400"/>
                    <a:gd name="T11" fmla="*/ 105 h 126"/>
                    <a:gd name="T12" fmla="*/ 400 w 400"/>
                    <a:gd name="T13" fmla="*/ 37 h 12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w 400"/>
                    <a:gd name="T22" fmla="*/ 0 h 126"/>
                    <a:gd name="T23" fmla="*/ 400 w 400"/>
                    <a:gd name="T24" fmla="*/ 126 h 126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T21" t="T22" r="T23" b="T24"/>
                  <a:pathLst>
                    <a:path w="400" h="126">
                      <a:moveTo>
                        <a:pt x="0" y="97"/>
                      </a:moveTo>
                      <a:cubicBezTo>
                        <a:pt x="8" y="85"/>
                        <a:pt x="26" y="41"/>
                        <a:pt x="48" y="25"/>
                      </a:cubicBezTo>
                      <a:cubicBezTo>
                        <a:pt x="70" y="9"/>
                        <a:pt x="108" y="0"/>
                        <a:pt x="134" y="0"/>
                      </a:cubicBezTo>
                      <a:cubicBezTo>
                        <a:pt x="160" y="0"/>
                        <a:pt x="181" y="4"/>
                        <a:pt x="205" y="23"/>
                      </a:cubicBezTo>
                      <a:cubicBezTo>
                        <a:pt x="230" y="42"/>
                        <a:pt x="255" y="98"/>
                        <a:pt x="281" y="112"/>
                      </a:cubicBezTo>
                      <a:cubicBezTo>
                        <a:pt x="307" y="126"/>
                        <a:pt x="344" y="117"/>
                        <a:pt x="364" y="105"/>
                      </a:cubicBezTo>
                      <a:cubicBezTo>
                        <a:pt x="384" y="93"/>
                        <a:pt x="393" y="51"/>
                        <a:pt x="400" y="37"/>
                      </a:cubicBezTo>
                    </a:path>
                  </a:pathLst>
                </a:custGeom>
                <a:gradFill rotWithShape="1">
                  <a:gsLst>
                    <a:gs pos="0">
                      <a:srgbClr val="CC6600"/>
                    </a:gs>
                    <a:gs pos="50000">
                      <a:srgbClr val="996633"/>
                    </a:gs>
                    <a:gs pos="100000">
                      <a:srgbClr val="CC6600"/>
                    </a:gs>
                  </a:gsLst>
                  <a:lin ang="18900000" scaled="1"/>
                </a:gra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5482" name="Freeform 87"/>
                <p:cNvSpPr>
                  <a:spLocks/>
                </p:cNvSpPr>
                <p:nvPr/>
              </p:nvSpPr>
              <p:spPr bwMode="auto">
                <a:xfrm rot="434215">
                  <a:off x="760" y="1699"/>
                  <a:ext cx="400" cy="126"/>
                </a:xfrm>
                <a:custGeom>
                  <a:avLst/>
                  <a:gdLst>
                    <a:gd name="T0" fmla="*/ 0 w 400"/>
                    <a:gd name="T1" fmla="*/ 97 h 126"/>
                    <a:gd name="T2" fmla="*/ 48 w 400"/>
                    <a:gd name="T3" fmla="*/ 25 h 126"/>
                    <a:gd name="T4" fmla="*/ 134 w 400"/>
                    <a:gd name="T5" fmla="*/ 0 h 126"/>
                    <a:gd name="T6" fmla="*/ 205 w 400"/>
                    <a:gd name="T7" fmla="*/ 23 h 126"/>
                    <a:gd name="T8" fmla="*/ 281 w 400"/>
                    <a:gd name="T9" fmla="*/ 112 h 126"/>
                    <a:gd name="T10" fmla="*/ 364 w 400"/>
                    <a:gd name="T11" fmla="*/ 105 h 126"/>
                    <a:gd name="T12" fmla="*/ 400 w 400"/>
                    <a:gd name="T13" fmla="*/ 37 h 12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w 400"/>
                    <a:gd name="T22" fmla="*/ 0 h 126"/>
                    <a:gd name="T23" fmla="*/ 400 w 400"/>
                    <a:gd name="T24" fmla="*/ 126 h 126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T21" t="T22" r="T23" b="T24"/>
                  <a:pathLst>
                    <a:path w="400" h="126">
                      <a:moveTo>
                        <a:pt x="0" y="97"/>
                      </a:moveTo>
                      <a:cubicBezTo>
                        <a:pt x="8" y="85"/>
                        <a:pt x="26" y="41"/>
                        <a:pt x="48" y="25"/>
                      </a:cubicBezTo>
                      <a:cubicBezTo>
                        <a:pt x="70" y="9"/>
                        <a:pt x="108" y="0"/>
                        <a:pt x="134" y="0"/>
                      </a:cubicBezTo>
                      <a:cubicBezTo>
                        <a:pt x="160" y="0"/>
                        <a:pt x="181" y="4"/>
                        <a:pt x="205" y="23"/>
                      </a:cubicBezTo>
                      <a:cubicBezTo>
                        <a:pt x="230" y="42"/>
                        <a:pt x="255" y="98"/>
                        <a:pt x="281" y="112"/>
                      </a:cubicBezTo>
                      <a:cubicBezTo>
                        <a:pt x="307" y="126"/>
                        <a:pt x="344" y="117"/>
                        <a:pt x="364" y="105"/>
                      </a:cubicBezTo>
                      <a:cubicBezTo>
                        <a:pt x="384" y="93"/>
                        <a:pt x="393" y="51"/>
                        <a:pt x="400" y="37"/>
                      </a:cubicBezTo>
                    </a:path>
                  </a:pathLst>
                </a:custGeom>
                <a:gradFill rotWithShape="1">
                  <a:gsLst>
                    <a:gs pos="0">
                      <a:srgbClr val="CC6600"/>
                    </a:gs>
                    <a:gs pos="50000">
                      <a:srgbClr val="996633"/>
                    </a:gs>
                    <a:gs pos="100000">
                      <a:srgbClr val="CC6600"/>
                    </a:gs>
                  </a:gsLst>
                  <a:lin ang="18900000" scaled="1"/>
                </a:gra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24" name="Group 88"/>
              <p:cNvGrpSpPr>
                <a:grpSpLocks/>
              </p:cNvGrpSpPr>
              <p:nvPr/>
            </p:nvGrpSpPr>
            <p:grpSpPr bwMode="auto">
              <a:xfrm rot="-9767010">
                <a:off x="1122" y="3464"/>
                <a:ext cx="311" cy="77"/>
                <a:chOff x="500" y="1699"/>
                <a:chExt cx="660" cy="284"/>
              </a:xfrm>
            </p:grpSpPr>
            <p:sp>
              <p:nvSpPr>
                <p:cNvPr id="15477" name="Freeform 89"/>
                <p:cNvSpPr>
                  <a:spLocks/>
                </p:cNvSpPr>
                <p:nvPr/>
              </p:nvSpPr>
              <p:spPr bwMode="auto">
                <a:xfrm>
                  <a:off x="500" y="1881"/>
                  <a:ext cx="408" cy="102"/>
                </a:xfrm>
                <a:custGeom>
                  <a:avLst/>
                  <a:gdLst>
                    <a:gd name="T0" fmla="*/ 0 w 408"/>
                    <a:gd name="T1" fmla="*/ 99 h 102"/>
                    <a:gd name="T2" fmla="*/ 44 w 408"/>
                    <a:gd name="T3" fmla="*/ 27 h 102"/>
                    <a:gd name="T4" fmla="*/ 118 w 408"/>
                    <a:gd name="T5" fmla="*/ 3 h 102"/>
                    <a:gd name="T6" fmla="*/ 192 w 408"/>
                    <a:gd name="T7" fmla="*/ 15 h 102"/>
                    <a:gd name="T8" fmla="*/ 280 w 408"/>
                    <a:gd name="T9" fmla="*/ 91 h 102"/>
                    <a:gd name="T10" fmla="*/ 360 w 408"/>
                    <a:gd name="T11" fmla="*/ 79 h 102"/>
                    <a:gd name="T12" fmla="*/ 408 w 408"/>
                    <a:gd name="T13" fmla="*/ 10 h 102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w 408"/>
                    <a:gd name="T22" fmla="*/ 0 h 102"/>
                    <a:gd name="T23" fmla="*/ 408 w 408"/>
                    <a:gd name="T24" fmla="*/ 102 h 102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T21" t="T22" r="T23" b="T24"/>
                  <a:pathLst>
                    <a:path w="408" h="102">
                      <a:moveTo>
                        <a:pt x="0" y="99"/>
                      </a:moveTo>
                      <a:cubicBezTo>
                        <a:pt x="7" y="87"/>
                        <a:pt x="24" y="43"/>
                        <a:pt x="44" y="27"/>
                      </a:cubicBezTo>
                      <a:cubicBezTo>
                        <a:pt x="64" y="11"/>
                        <a:pt x="93" y="5"/>
                        <a:pt x="118" y="3"/>
                      </a:cubicBezTo>
                      <a:cubicBezTo>
                        <a:pt x="143" y="1"/>
                        <a:pt x="165" y="0"/>
                        <a:pt x="192" y="15"/>
                      </a:cubicBezTo>
                      <a:cubicBezTo>
                        <a:pt x="219" y="30"/>
                        <a:pt x="252" y="80"/>
                        <a:pt x="280" y="91"/>
                      </a:cubicBezTo>
                      <a:cubicBezTo>
                        <a:pt x="308" y="102"/>
                        <a:pt x="339" y="92"/>
                        <a:pt x="360" y="79"/>
                      </a:cubicBezTo>
                      <a:cubicBezTo>
                        <a:pt x="381" y="66"/>
                        <a:pt x="398" y="25"/>
                        <a:pt x="408" y="10"/>
                      </a:cubicBezTo>
                    </a:path>
                  </a:pathLst>
                </a:custGeom>
                <a:gradFill rotWithShape="1">
                  <a:gsLst>
                    <a:gs pos="0">
                      <a:srgbClr val="CC6600"/>
                    </a:gs>
                    <a:gs pos="50000">
                      <a:srgbClr val="996633"/>
                    </a:gs>
                    <a:gs pos="100000">
                      <a:srgbClr val="CC6600"/>
                    </a:gs>
                  </a:gsLst>
                  <a:lin ang="18900000" scaled="1"/>
                </a:gra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5478" name="Freeform 90"/>
                <p:cNvSpPr>
                  <a:spLocks/>
                </p:cNvSpPr>
                <p:nvPr/>
              </p:nvSpPr>
              <p:spPr bwMode="auto">
                <a:xfrm>
                  <a:off x="636" y="1779"/>
                  <a:ext cx="400" cy="126"/>
                </a:xfrm>
                <a:custGeom>
                  <a:avLst/>
                  <a:gdLst>
                    <a:gd name="T0" fmla="*/ 0 w 400"/>
                    <a:gd name="T1" fmla="*/ 97 h 126"/>
                    <a:gd name="T2" fmla="*/ 48 w 400"/>
                    <a:gd name="T3" fmla="*/ 25 h 126"/>
                    <a:gd name="T4" fmla="*/ 134 w 400"/>
                    <a:gd name="T5" fmla="*/ 0 h 126"/>
                    <a:gd name="T6" fmla="*/ 205 w 400"/>
                    <a:gd name="T7" fmla="*/ 23 h 126"/>
                    <a:gd name="T8" fmla="*/ 281 w 400"/>
                    <a:gd name="T9" fmla="*/ 112 h 126"/>
                    <a:gd name="T10" fmla="*/ 364 w 400"/>
                    <a:gd name="T11" fmla="*/ 105 h 126"/>
                    <a:gd name="T12" fmla="*/ 400 w 400"/>
                    <a:gd name="T13" fmla="*/ 37 h 12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w 400"/>
                    <a:gd name="T22" fmla="*/ 0 h 126"/>
                    <a:gd name="T23" fmla="*/ 400 w 400"/>
                    <a:gd name="T24" fmla="*/ 126 h 126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T21" t="T22" r="T23" b="T24"/>
                  <a:pathLst>
                    <a:path w="400" h="126">
                      <a:moveTo>
                        <a:pt x="0" y="97"/>
                      </a:moveTo>
                      <a:cubicBezTo>
                        <a:pt x="8" y="85"/>
                        <a:pt x="26" y="41"/>
                        <a:pt x="48" y="25"/>
                      </a:cubicBezTo>
                      <a:cubicBezTo>
                        <a:pt x="70" y="9"/>
                        <a:pt x="108" y="0"/>
                        <a:pt x="134" y="0"/>
                      </a:cubicBezTo>
                      <a:cubicBezTo>
                        <a:pt x="160" y="0"/>
                        <a:pt x="181" y="4"/>
                        <a:pt x="205" y="23"/>
                      </a:cubicBezTo>
                      <a:cubicBezTo>
                        <a:pt x="230" y="42"/>
                        <a:pt x="255" y="98"/>
                        <a:pt x="281" y="112"/>
                      </a:cubicBezTo>
                      <a:cubicBezTo>
                        <a:pt x="307" y="126"/>
                        <a:pt x="344" y="117"/>
                        <a:pt x="364" y="105"/>
                      </a:cubicBezTo>
                      <a:cubicBezTo>
                        <a:pt x="384" y="93"/>
                        <a:pt x="393" y="51"/>
                        <a:pt x="400" y="37"/>
                      </a:cubicBezTo>
                    </a:path>
                  </a:pathLst>
                </a:custGeom>
                <a:gradFill rotWithShape="1">
                  <a:gsLst>
                    <a:gs pos="0">
                      <a:srgbClr val="CC6600"/>
                    </a:gs>
                    <a:gs pos="50000">
                      <a:srgbClr val="996633"/>
                    </a:gs>
                    <a:gs pos="100000">
                      <a:srgbClr val="CC6600"/>
                    </a:gs>
                  </a:gsLst>
                  <a:lin ang="18900000" scaled="1"/>
                </a:gra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5479" name="Freeform 91"/>
                <p:cNvSpPr>
                  <a:spLocks/>
                </p:cNvSpPr>
                <p:nvPr/>
              </p:nvSpPr>
              <p:spPr bwMode="auto">
                <a:xfrm rot="434215">
                  <a:off x="760" y="1699"/>
                  <a:ext cx="400" cy="126"/>
                </a:xfrm>
                <a:custGeom>
                  <a:avLst/>
                  <a:gdLst>
                    <a:gd name="T0" fmla="*/ 0 w 400"/>
                    <a:gd name="T1" fmla="*/ 97 h 126"/>
                    <a:gd name="T2" fmla="*/ 48 w 400"/>
                    <a:gd name="T3" fmla="*/ 25 h 126"/>
                    <a:gd name="T4" fmla="*/ 134 w 400"/>
                    <a:gd name="T5" fmla="*/ 0 h 126"/>
                    <a:gd name="T6" fmla="*/ 205 w 400"/>
                    <a:gd name="T7" fmla="*/ 23 h 126"/>
                    <a:gd name="T8" fmla="*/ 281 w 400"/>
                    <a:gd name="T9" fmla="*/ 112 h 126"/>
                    <a:gd name="T10" fmla="*/ 364 w 400"/>
                    <a:gd name="T11" fmla="*/ 105 h 126"/>
                    <a:gd name="T12" fmla="*/ 400 w 400"/>
                    <a:gd name="T13" fmla="*/ 37 h 12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w 400"/>
                    <a:gd name="T22" fmla="*/ 0 h 126"/>
                    <a:gd name="T23" fmla="*/ 400 w 400"/>
                    <a:gd name="T24" fmla="*/ 126 h 126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T21" t="T22" r="T23" b="T24"/>
                  <a:pathLst>
                    <a:path w="400" h="126">
                      <a:moveTo>
                        <a:pt x="0" y="97"/>
                      </a:moveTo>
                      <a:cubicBezTo>
                        <a:pt x="8" y="85"/>
                        <a:pt x="26" y="41"/>
                        <a:pt x="48" y="25"/>
                      </a:cubicBezTo>
                      <a:cubicBezTo>
                        <a:pt x="70" y="9"/>
                        <a:pt x="108" y="0"/>
                        <a:pt x="134" y="0"/>
                      </a:cubicBezTo>
                      <a:cubicBezTo>
                        <a:pt x="160" y="0"/>
                        <a:pt x="181" y="4"/>
                        <a:pt x="205" y="23"/>
                      </a:cubicBezTo>
                      <a:cubicBezTo>
                        <a:pt x="230" y="42"/>
                        <a:pt x="255" y="98"/>
                        <a:pt x="281" y="112"/>
                      </a:cubicBezTo>
                      <a:cubicBezTo>
                        <a:pt x="307" y="126"/>
                        <a:pt x="344" y="117"/>
                        <a:pt x="364" y="105"/>
                      </a:cubicBezTo>
                      <a:cubicBezTo>
                        <a:pt x="384" y="93"/>
                        <a:pt x="393" y="51"/>
                        <a:pt x="400" y="37"/>
                      </a:cubicBezTo>
                    </a:path>
                  </a:pathLst>
                </a:custGeom>
                <a:gradFill rotWithShape="1">
                  <a:gsLst>
                    <a:gs pos="0">
                      <a:srgbClr val="CC6600"/>
                    </a:gs>
                    <a:gs pos="50000">
                      <a:srgbClr val="996633"/>
                    </a:gs>
                    <a:gs pos="100000">
                      <a:srgbClr val="CC6600"/>
                    </a:gs>
                  </a:gsLst>
                  <a:lin ang="18900000" scaled="1"/>
                </a:gra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25" name="Group 92"/>
              <p:cNvGrpSpPr>
                <a:grpSpLocks/>
              </p:cNvGrpSpPr>
              <p:nvPr/>
            </p:nvGrpSpPr>
            <p:grpSpPr bwMode="auto">
              <a:xfrm rot="-9275821">
                <a:off x="940" y="3465"/>
                <a:ext cx="297" cy="81"/>
                <a:chOff x="500" y="1699"/>
                <a:chExt cx="660" cy="284"/>
              </a:xfrm>
            </p:grpSpPr>
            <p:sp>
              <p:nvSpPr>
                <p:cNvPr id="15474" name="Freeform 93"/>
                <p:cNvSpPr>
                  <a:spLocks/>
                </p:cNvSpPr>
                <p:nvPr/>
              </p:nvSpPr>
              <p:spPr bwMode="auto">
                <a:xfrm>
                  <a:off x="500" y="1881"/>
                  <a:ext cx="408" cy="102"/>
                </a:xfrm>
                <a:custGeom>
                  <a:avLst/>
                  <a:gdLst>
                    <a:gd name="T0" fmla="*/ 0 w 408"/>
                    <a:gd name="T1" fmla="*/ 99 h 102"/>
                    <a:gd name="T2" fmla="*/ 44 w 408"/>
                    <a:gd name="T3" fmla="*/ 27 h 102"/>
                    <a:gd name="T4" fmla="*/ 118 w 408"/>
                    <a:gd name="T5" fmla="*/ 3 h 102"/>
                    <a:gd name="T6" fmla="*/ 192 w 408"/>
                    <a:gd name="T7" fmla="*/ 15 h 102"/>
                    <a:gd name="T8" fmla="*/ 280 w 408"/>
                    <a:gd name="T9" fmla="*/ 91 h 102"/>
                    <a:gd name="T10" fmla="*/ 360 w 408"/>
                    <a:gd name="T11" fmla="*/ 79 h 102"/>
                    <a:gd name="T12" fmla="*/ 408 w 408"/>
                    <a:gd name="T13" fmla="*/ 10 h 102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w 408"/>
                    <a:gd name="T22" fmla="*/ 0 h 102"/>
                    <a:gd name="T23" fmla="*/ 408 w 408"/>
                    <a:gd name="T24" fmla="*/ 102 h 102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T21" t="T22" r="T23" b="T24"/>
                  <a:pathLst>
                    <a:path w="408" h="102">
                      <a:moveTo>
                        <a:pt x="0" y="99"/>
                      </a:moveTo>
                      <a:cubicBezTo>
                        <a:pt x="7" y="87"/>
                        <a:pt x="24" y="43"/>
                        <a:pt x="44" y="27"/>
                      </a:cubicBezTo>
                      <a:cubicBezTo>
                        <a:pt x="64" y="11"/>
                        <a:pt x="93" y="5"/>
                        <a:pt x="118" y="3"/>
                      </a:cubicBezTo>
                      <a:cubicBezTo>
                        <a:pt x="143" y="1"/>
                        <a:pt x="165" y="0"/>
                        <a:pt x="192" y="15"/>
                      </a:cubicBezTo>
                      <a:cubicBezTo>
                        <a:pt x="219" y="30"/>
                        <a:pt x="252" y="80"/>
                        <a:pt x="280" y="91"/>
                      </a:cubicBezTo>
                      <a:cubicBezTo>
                        <a:pt x="308" y="102"/>
                        <a:pt x="339" y="92"/>
                        <a:pt x="360" y="79"/>
                      </a:cubicBezTo>
                      <a:cubicBezTo>
                        <a:pt x="381" y="66"/>
                        <a:pt x="398" y="25"/>
                        <a:pt x="408" y="10"/>
                      </a:cubicBezTo>
                    </a:path>
                  </a:pathLst>
                </a:custGeom>
                <a:gradFill rotWithShape="1">
                  <a:gsLst>
                    <a:gs pos="0">
                      <a:srgbClr val="CC6600"/>
                    </a:gs>
                    <a:gs pos="50000">
                      <a:srgbClr val="996633"/>
                    </a:gs>
                    <a:gs pos="100000">
                      <a:srgbClr val="CC6600"/>
                    </a:gs>
                  </a:gsLst>
                  <a:lin ang="18900000" scaled="1"/>
                </a:gra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5475" name="Freeform 94"/>
                <p:cNvSpPr>
                  <a:spLocks/>
                </p:cNvSpPr>
                <p:nvPr/>
              </p:nvSpPr>
              <p:spPr bwMode="auto">
                <a:xfrm>
                  <a:off x="636" y="1779"/>
                  <a:ext cx="400" cy="126"/>
                </a:xfrm>
                <a:custGeom>
                  <a:avLst/>
                  <a:gdLst>
                    <a:gd name="T0" fmla="*/ 0 w 400"/>
                    <a:gd name="T1" fmla="*/ 97 h 126"/>
                    <a:gd name="T2" fmla="*/ 48 w 400"/>
                    <a:gd name="T3" fmla="*/ 25 h 126"/>
                    <a:gd name="T4" fmla="*/ 134 w 400"/>
                    <a:gd name="T5" fmla="*/ 0 h 126"/>
                    <a:gd name="T6" fmla="*/ 205 w 400"/>
                    <a:gd name="T7" fmla="*/ 23 h 126"/>
                    <a:gd name="T8" fmla="*/ 281 w 400"/>
                    <a:gd name="T9" fmla="*/ 112 h 126"/>
                    <a:gd name="T10" fmla="*/ 364 w 400"/>
                    <a:gd name="T11" fmla="*/ 105 h 126"/>
                    <a:gd name="T12" fmla="*/ 400 w 400"/>
                    <a:gd name="T13" fmla="*/ 37 h 12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w 400"/>
                    <a:gd name="T22" fmla="*/ 0 h 126"/>
                    <a:gd name="T23" fmla="*/ 400 w 400"/>
                    <a:gd name="T24" fmla="*/ 126 h 126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T21" t="T22" r="T23" b="T24"/>
                  <a:pathLst>
                    <a:path w="400" h="126">
                      <a:moveTo>
                        <a:pt x="0" y="97"/>
                      </a:moveTo>
                      <a:cubicBezTo>
                        <a:pt x="8" y="85"/>
                        <a:pt x="26" y="41"/>
                        <a:pt x="48" y="25"/>
                      </a:cubicBezTo>
                      <a:cubicBezTo>
                        <a:pt x="70" y="9"/>
                        <a:pt x="108" y="0"/>
                        <a:pt x="134" y="0"/>
                      </a:cubicBezTo>
                      <a:cubicBezTo>
                        <a:pt x="160" y="0"/>
                        <a:pt x="181" y="4"/>
                        <a:pt x="205" y="23"/>
                      </a:cubicBezTo>
                      <a:cubicBezTo>
                        <a:pt x="230" y="42"/>
                        <a:pt x="255" y="98"/>
                        <a:pt x="281" y="112"/>
                      </a:cubicBezTo>
                      <a:cubicBezTo>
                        <a:pt x="307" y="126"/>
                        <a:pt x="344" y="117"/>
                        <a:pt x="364" y="105"/>
                      </a:cubicBezTo>
                      <a:cubicBezTo>
                        <a:pt x="384" y="93"/>
                        <a:pt x="393" y="51"/>
                        <a:pt x="400" y="37"/>
                      </a:cubicBezTo>
                    </a:path>
                  </a:pathLst>
                </a:custGeom>
                <a:gradFill rotWithShape="1">
                  <a:gsLst>
                    <a:gs pos="0">
                      <a:srgbClr val="CC6600"/>
                    </a:gs>
                    <a:gs pos="50000">
                      <a:srgbClr val="996633"/>
                    </a:gs>
                    <a:gs pos="100000">
                      <a:srgbClr val="CC6600"/>
                    </a:gs>
                  </a:gsLst>
                  <a:lin ang="18900000" scaled="1"/>
                </a:gra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5476" name="Freeform 95"/>
                <p:cNvSpPr>
                  <a:spLocks/>
                </p:cNvSpPr>
                <p:nvPr/>
              </p:nvSpPr>
              <p:spPr bwMode="auto">
                <a:xfrm rot="434215">
                  <a:off x="760" y="1699"/>
                  <a:ext cx="400" cy="126"/>
                </a:xfrm>
                <a:custGeom>
                  <a:avLst/>
                  <a:gdLst>
                    <a:gd name="T0" fmla="*/ 0 w 400"/>
                    <a:gd name="T1" fmla="*/ 97 h 126"/>
                    <a:gd name="T2" fmla="*/ 48 w 400"/>
                    <a:gd name="T3" fmla="*/ 25 h 126"/>
                    <a:gd name="T4" fmla="*/ 134 w 400"/>
                    <a:gd name="T5" fmla="*/ 0 h 126"/>
                    <a:gd name="T6" fmla="*/ 205 w 400"/>
                    <a:gd name="T7" fmla="*/ 23 h 126"/>
                    <a:gd name="T8" fmla="*/ 281 w 400"/>
                    <a:gd name="T9" fmla="*/ 112 h 126"/>
                    <a:gd name="T10" fmla="*/ 364 w 400"/>
                    <a:gd name="T11" fmla="*/ 105 h 126"/>
                    <a:gd name="T12" fmla="*/ 400 w 400"/>
                    <a:gd name="T13" fmla="*/ 37 h 12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w 400"/>
                    <a:gd name="T22" fmla="*/ 0 h 126"/>
                    <a:gd name="T23" fmla="*/ 400 w 400"/>
                    <a:gd name="T24" fmla="*/ 126 h 126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T21" t="T22" r="T23" b="T24"/>
                  <a:pathLst>
                    <a:path w="400" h="126">
                      <a:moveTo>
                        <a:pt x="0" y="97"/>
                      </a:moveTo>
                      <a:cubicBezTo>
                        <a:pt x="8" y="85"/>
                        <a:pt x="26" y="41"/>
                        <a:pt x="48" y="25"/>
                      </a:cubicBezTo>
                      <a:cubicBezTo>
                        <a:pt x="70" y="9"/>
                        <a:pt x="108" y="0"/>
                        <a:pt x="134" y="0"/>
                      </a:cubicBezTo>
                      <a:cubicBezTo>
                        <a:pt x="160" y="0"/>
                        <a:pt x="181" y="4"/>
                        <a:pt x="205" y="23"/>
                      </a:cubicBezTo>
                      <a:cubicBezTo>
                        <a:pt x="230" y="42"/>
                        <a:pt x="255" y="98"/>
                        <a:pt x="281" y="112"/>
                      </a:cubicBezTo>
                      <a:cubicBezTo>
                        <a:pt x="307" y="126"/>
                        <a:pt x="344" y="117"/>
                        <a:pt x="364" y="105"/>
                      </a:cubicBezTo>
                      <a:cubicBezTo>
                        <a:pt x="384" y="93"/>
                        <a:pt x="393" y="51"/>
                        <a:pt x="400" y="37"/>
                      </a:cubicBezTo>
                    </a:path>
                  </a:pathLst>
                </a:custGeom>
                <a:gradFill rotWithShape="1">
                  <a:gsLst>
                    <a:gs pos="0">
                      <a:srgbClr val="CC6600"/>
                    </a:gs>
                    <a:gs pos="50000">
                      <a:srgbClr val="996633"/>
                    </a:gs>
                    <a:gs pos="100000">
                      <a:srgbClr val="CC6600"/>
                    </a:gs>
                  </a:gsLst>
                  <a:lin ang="18900000" scaled="1"/>
                </a:gra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26" name="Group 96"/>
              <p:cNvGrpSpPr>
                <a:grpSpLocks/>
              </p:cNvGrpSpPr>
              <p:nvPr/>
            </p:nvGrpSpPr>
            <p:grpSpPr bwMode="auto">
              <a:xfrm rot="253299">
                <a:off x="446" y="3314"/>
                <a:ext cx="418" cy="211"/>
                <a:chOff x="1606" y="2128"/>
                <a:chExt cx="418" cy="211"/>
              </a:xfrm>
            </p:grpSpPr>
            <p:grpSp>
              <p:nvGrpSpPr>
                <p:cNvPr id="27" name="Group 97"/>
                <p:cNvGrpSpPr>
                  <a:grpSpLocks/>
                </p:cNvGrpSpPr>
                <p:nvPr/>
              </p:nvGrpSpPr>
              <p:grpSpPr bwMode="auto">
                <a:xfrm>
                  <a:off x="1692" y="2156"/>
                  <a:ext cx="332" cy="183"/>
                  <a:chOff x="1692" y="2156"/>
                  <a:chExt cx="332" cy="183"/>
                </a:xfrm>
              </p:grpSpPr>
              <p:sp>
                <p:nvSpPr>
                  <p:cNvPr id="15471" name="Freeform 98"/>
                  <p:cNvSpPr>
                    <a:spLocks/>
                  </p:cNvSpPr>
                  <p:nvPr/>
                </p:nvSpPr>
                <p:spPr bwMode="auto">
                  <a:xfrm rot="-5664353">
                    <a:off x="1662" y="2186"/>
                    <a:ext cx="111" cy="51"/>
                  </a:xfrm>
                  <a:custGeom>
                    <a:avLst/>
                    <a:gdLst>
                      <a:gd name="T0" fmla="*/ 0 w 408"/>
                      <a:gd name="T1" fmla="*/ 3 h 102"/>
                      <a:gd name="T2" fmla="*/ 0 w 408"/>
                      <a:gd name="T3" fmla="*/ 1 h 102"/>
                      <a:gd name="T4" fmla="*/ 0 w 408"/>
                      <a:gd name="T5" fmla="*/ 1 h 102"/>
                      <a:gd name="T6" fmla="*/ 0 w 408"/>
                      <a:gd name="T7" fmla="*/ 1 h 102"/>
                      <a:gd name="T8" fmla="*/ 1 w 408"/>
                      <a:gd name="T9" fmla="*/ 3 h 102"/>
                      <a:gd name="T10" fmla="*/ 1 w 408"/>
                      <a:gd name="T11" fmla="*/ 3 h 102"/>
                      <a:gd name="T12" fmla="*/ 1 w 408"/>
                      <a:gd name="T13" fmla="*/ 1 h 102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w 408"/>
                      <a:gd name="T22" fmla="*/ 0 h 102"/>
                      <a:gd name="T23" fmla="*/ 408 w 408"/>
                      <a:gd name="T24" fmla="*/ 102 h 102"/>
                    </a:gdLst>
                    <a:ahLst/>
                    <a:cxnLst>
                      <a:cxn ang="T14">
                        <a:pos x="T0" y="T1"/>
                      </a:cxn>
                      <a:cxn ang="T15">
                        <a:pos x="T2" y="T3"/>
                      </a:cxn>
                      <a:cxn ang="T16">
                        <a:pos x="T4" y="T5"/>
                      </a:cxn>
                      <a:cxn ang="T17">
                        <a:pos x="T6" y="T7"/>
                      </a:cxn>
                      <a:cxn ang="T18">
                        <a:pos x="T8" y="T9"/>
                      </a:cxn>
                      <a:cxn ang="T19">
                        <a:pos x="T10" y="T11"/>
                      </a:cxn>
                      <a:cxn ang="T20">
                        <a:pos x="T12" y="T13"/>
                      </a:cxn>
                    </a:cxnLst>
                    <a:rect l="T21" t="T22" r="T23" b="T24"/>
                    <a:pathLst>
                      <a:path w="408" h="102">
                        <a:moveTo>
                          <a:pt x="0" y="99"/>
                        </a:moveTo>
                        <a:cubicBezTo>
                          <a:pt x="7" y="87"/>
                          <a:pt x="24" y="43"/>
                          <a:pt x="44" y="27"/>
                        </a:cubicBezTo>
                        <a:cubicBezTo>
                          <a:pt x="64" y="11"/>
                          <a:pt x="93" y="5"/>
                          <a:pt x="118" y="3"/>
                        </a:cubicBezTo>
                        <a:cubicBezTo>
                          <a:pt x="143" y="1"/>
                          <a:pt x="165" y="0"/>
                          <a:pt x="192" y="15"/>
                        </a:cubicBezTo>
                        <a:cubicBezTo>
                          <a:pt x="219" y="30"/>
                          <a:pt x="252" y="80"/>
                          <a:pt x="280" y="91"/>
                        </a:cubicBezTo>
                        <a:cubicBezTo>
                          <a:pt x="308" y="102"/>
                          <a:pt x="339" y="92"/>
                          <a:pt x="360" y="79"/>
                        </a:cubicBezTo>
                        <a:cubicBezTo>
                          <a:pt x="381" y="66"/>
                          <a:pt x="398" y="25"/>
                          <a:pt x="408" y="10"/>
                        </a:cubicBezTo>
                      </a:path>
                    </a:pathLst>
                  </a:custGeom>
                  <a:solidFill>
                    <a:srgbClr val="CC9900"/>
                  </a:solidFill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5472" name="Freeform 99"/>
                  <p:cNvSpPr>
                    <a:spLocks/>
                  </p:cNvSpPr>
                  <p:nvPr/>
                </p:nvSpPr>
                <p:spPr bwMode="auto">
                  <a:xfrm rot="-7401987">
                    <a:off x="1952" y="2268"/>
                    <a:ext cx="95" cy="48"/>
                  </a:xfrm>
                  <a:custGeom>
                    <a:avLst/>
                    <a:gdLst>
                      <a:gd name="T0" fmla="*/ 0 w 408"/>
                      <a:gd name="T1" fmla="*/ 2 h 102"/>
                      <a:gd name="T2" fmla="*/ 0 w 408"/>
                      <a:gd name="T3" fmla="*/ 0 h 102"/>
                      <a:gd name="T4" fmla="*/ 0 w 408"/>
                      <a:gd name="T5" fmla="*/ 0 h 102"/>
                      <a:gd name="T6" fmla="*/ 0 w 408"/>
                      <a:gd name="T7" fmla="*/ 0 h 102"/>
                      <a:gd name="T8" fmla="*/ 0 w 408"/>
                      <a:gd name="T9" fmla="*/ 2 h 102"/>
                      <a:gd name="T10" fmla="*/ 0 w 408"/>
                      <a:gd name="T11" fmla="*/ 2 h 102"/>
                      <a:gd name="T12" fmla="*/ 0 w 408"/>
                      <a:gd name="T13" fmla="*/ 0 h 102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w 408"/>
                      <a:gd name="T22" fmla="*/ 0 h 102"/>
                      <a:gd name="T23" fmla="*/ 408 w 408"/>
                      <a:gd name="T24" fmla="*/ 102 h 102"/>
                    </a:gdLst>
                    <a:ahLst/>
                    <a:cxnLst>
                      <a:cxn ang="T14">
                        <a:pos x="T0" y="T1"/>
                      </a:cxn>
                      <a:cxn ang="T15">
                        <a:pos x="T2" y="T3"/>
                      </a:cxn>
                      <a:cxn ang="T16">
                        <a:pos x="T4" y="T5"/>
                      </a:cxn>
                      <a:cxn ang="T17">
                        <a:pos x="T6" y="T7"/>
                      </a:cxn>
                      <a:cxn ang="T18">
                        <a:pos x="T8" y="T9"/>
                      </a:cxn>
                      <a:cxn ang="T19">
                        <a:pos x="T10" y="T11"/>
                      </a:cxn>
                      <a:cxn ang="T20">
                        <a:pos x="T12" y="T13"/>
                      </a:cxn>
                    </a:cxnLst>
                    <a:rect l="T21" t="T22" r="T23" b="T24"/>
                    <a:pathLst>
                      <a:path w="408" h="102">
                        <a:moveTo>
                          <a:pt x="0" y="99"/>
                        </a:moveTo>
                        <a:cubicBezTo>
                          <a:pt x="7" y="87"/>
                          <a:pt x="24" y="43"/>
                          <a:pt x="44" y="27"/>
                        </a:cubicBezTo>
                        <a:cubicBezTo>
                          <a:pt x="64" y="11"/>
                          <a:pt x="93" y="5"/>
                          <a:pt x="118" y="3"/>
                        </a:cubicBezTo>
                        <a:cubicBezTo>
                          <a:pt x="143" y="1"/>
                          <a:pt x="165" y="0"/>
                          <a:pt x="192" y="15"/>
                        </a:cubicBezTo>
                        <a:cubicBezTo>
                          <a:pt x="219" y="30"/>
                          <a:pt x="252" y="80"/>
                          <a:pt x="280" y="91"/>
                        </a:cubicBezTo>
                        <a:cubicBezTo>
                          <a:pt x="308" y="102"/>
                          <a:pt x="339" y="92"/>
                          <a:pt x="360" y="79"/>
                        </a:cubicBezTo>
                        <a:cubicBezTo>
                          <a:pt x="381" y="66"/>
                          <a:pt x="398" y="25"/>
                          <a:pt x="408" y="10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CC6600"/>
                      </a:gs>
                      <a:gs pos="50000">
                        <a:srgbClr val="996633"/>
                      </a:gs>
                      <a:gs pos="100000">
                        <a:srgbClr val="CC6600"/>
                      </a:gs>
                    </a:gsLst>
                    <a:lin ang="18900000" scaled="1"/>
                  </a:gradFill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5473" name="Freeform 100"/>
                  <p:cNvSpPr>
                    <a:spLocks/>
                  </p:cNvSpPr>
                  <p:nvPr/>
                </p:nvSpPr>
                <p:spPr bwMode="auto">
                  <a:xfrm rot="-6967771">
                    <a:off x="1854" y="2257"/>
                    <a:ext cx="93" cy="59"/>
                  </a:xfrm>
                  <a:custGeom>
                    <a:avLst/>
                    <a:gdLst>
                      <a:gd name="T0" fmla="*/ 0 w 400"/>
                      <a:gd name="T1" fmla="*/ 2 h 126"/>
                      <a:gd name="T2" fmla="*/ 0 w 400"/>
                      <a:gd name="T3" fmla="*/ 0 h 126"/>
                      <a:gd name="T4" fmla="*/ 0 w 400"/>
                      <a:gd name="T5" fmla="*/ 0 h 126"/>
                      <a:gd name="T6" fmla="*/ 0 w 400"/>
                      <a:gd name="T7" fmla="*/ 0 h 126"/>
                      <a:gd name="T8" fmla="*/ 0 w 400"/>
                      <a:gd name="T9" fmla="*/ 2 h 126"/>
                      <a:gd name="T10" fmla="*/ 0 w 400"/>
                      <a:gd name="T11" fmla="*/ 2 h 126"/>
                      <a:gd name="T12" fmla="*/ 0 w 400"/>
                      <a:gd name="T13" fmla="*/ 1 h 126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w 400"/>
                      <a:gd name="T22" fmla="*/ 0 h 126"/>
                      <a:gd name="T23" fmla="*/ 400 w 400"/>
                      <a:gd name="T24" fmla="*/ 126 h 126"/>
                    </a:gdLst>
                    <a:ahLst/>
                    <a:cxnLst>
                      <a:cxn ang="T14">
                        <a:pos x="T0" y="T1"/>
                      </a:cxn>
                      <a:cxn ang="T15">
                        <a:pos x="T2" y="T3"/>
                      </a:cxn>
                      <a:cxn ang="T16">
                        <a:pos x="T4" y="T5"/>
                      </a:cxn>
                      <a:cxn ang="T17">
                        <a:pos x="T6" y="T7"/>
                      </a:cxn>
                      <a:cxn ang="T18">
                        <a:pos x="T8" y="T9"/>
                      </a:cxn>
                      <a:cxn ang="T19">
                        <a:pos x="T10" y="T11"/>
                      </a:cxn>
                      <a:cxn ang="T20">
                        <a:pos x="T12" y="T13"/>
                      </a:cxn>
                    </a:cxnLst>
                    <a:rect l="T21" t="T22" r="T23" b="T24"/>
                    <a:pathLst>
                      <a:path w="400" h="126">
                        <a:moveTo>
                          <a:pt x="0" y="97"/>
                        </a:moveTo>
                        <a:cubicBezTo>
                          <a:pt x="8" y="85"/>
                          <a:pt x="26" y="41"/>
                          <a:pt x="48" y="25"/>
                        </a:cubicBezTo>
                        <a:cubicBezTo>
                          <a:pt x="70" y="9"/>
                          <a:pt x="108" y="0"/>
                          <a:pt x="134" y="0"/>
                        </a:cubicBezTo>
                        <a:cubicBezTo>
                          <a:pt x="160" y="0"/>
                          <a:pt x="181" y="4"/>
                          <a:pt x="205" y="23"/>
                        </a:cubicBezTo>
                        <a:cubicBezTo>
                          <a:pt x="230" y="42"/>
                          <a:pt x="255" y="98"/>
                          <a:pt x="281" y="112"/>
                        </a:cubicBezTo>
                        <a:cubicBezTo>
                          <a:pt x="307" y="126"/>
                          <a:pt x="344" y="117"/>
                          <a:pt x="364" y="105"/>
                        </a:cubicBezTo>
                        <a:cubicBezTo>
                          <a:pt x="384" y="93"/>
                          <a:pt x="393" y="51"/>
                          <a:pt x="400" y="37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CC6600"/>
                      </a:gs>
                      <a:gs pos="50000">
                        <a:srgbClr val="996633"/>
                      </a:gs>
                      <a:gs pos="100000">
                        <a:srgbClr val="CC6600"/>
                      </a:gs>
                    </a:gsLst>
                    <a:lin ang="18900000" scaled="1"/>
                  </a:gradFill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28" name="Group 101"/>
                <p:cNvGrpSpPr>
                  <a:grpSpLocks/>
                </p:cNvGrpSpPr>
                <p:nvPr/>
              </p:nvGrpSpPr>
              <p:grpSpPr bwMode="auto">
                <a:xfrm>
                  <a:off x="1606" y="2128"/>
                  <a:ext cx="372" cy="208"/>
                  <a:chOff x="1606" y="2128"/>
                  <a:chExt cx="372" cy="208"/>
                </a:xfrm>
              </p:grpSpPr>
              <p:grpSp>
                <p:nvGrpSpPr>
                  <p:cNvPr id="29" name="Group 102"/>
                  <p:cNvGrpSpPr>
                    <a:grpSpLocks/>
                  </p:cNvGrpSpPr>
                  <p:nvPr/>
                </p:nvGrpSpPr>
                <p:grpSpPr bwMode="auto">
                  <a:xfrm>
                    <a:off x="1649" y="2131"/>
                    <a:ext cx="329" cy="205"/>
                    <a:chOff x="1649" y="2131"/>
                    <a:chExt cx="329" cy="205"/>
                  </a:xfrm>
                </p:grpSpPr>
                <p:sp>
                  <p:nvSpPr>
                    <p:cNvPr id="15465" name="Freeform 103"/>
                    <p:cNvSpPr>
                      <a:spLocks/>
                    </p:cNvSpPr>
                    <p:nvPr/>
                  </p:nvSpPr>
                  <p:spPr bwMode="auto">
                    <a:xfrm rot="-7401987">
                      <a:off x="1903" y="2260"/>
                      <a:ext cx="92" cy="59"/>
                    </a:xfrm>
                    <a:custGeom>
                      <a:avLst/>
                      <a:gdLst>
                        <a:gd name="T0" fmla="*/ 0 w 400"/>
                        <a:gd name="T1" fmla="*/ 2 h 126"/>
                        <a:gd name="T2" fmla="*/ 0 w 400"/>
                        <a:gd name="T3" fmla="*/ 0 h 126"/>
                        <a:gd name="T4" fmla="*/ 0 w 400"/>
                        <a:gd name="T5" fmla="*/ 0 h 126"/>
                        <a:gd name="T6" fmla="*/ 0 w 400"/>
                        <a:gd name="T7" fmla="*/ 0 h 126"/>
                        <a:gd name="T8" fmla="*/ 0 w 400"/>
                        <a:gd name="T9" fmla="*/ 2 h 126"/>
                        <a:gd name="T10" fmla="*/ 0 w 400"/>
                        <a:gd name="T11" fmla="*/ 2 h 126"/>
                        <a:gd name="T12" fmla="*/ 0 w 400"/>
                        <a:gd name="T13" fmla="*/ 1 h 126"/>
                        <a:gd name="T14" fmla="*/ 0 60000 65536"/>
                        <a:gd name="T15" fmla="*/ 0 60000 65536"/>
                        <a:gd name="T16" fmla="*/ 0 60000 65536"/>
                        <a:gd name="T17" fmla="*/ 0 60000 65536"/>
                        <a:gd name="T18" fmla="*/ 0 60000 65536"/>
                        <a:gd name="T19" fmla="*/ 0 60000 65536"/>
                        <a:gd name="T20" fmla="*/ 0 60000 65536"/>
                        <a:gd name="T21" fmla="*/ 0 w 400"/>
                        <a:gd name="T22" fmla="*/ 0 h 126"/>
                        <a:gd name="T23" fmla="*/ 400 w 400"/>
                        <a:gd name="T24" fmla="*/ 126 h 126"/>
                      </a:gdLst>
                      <a:ahLst/>
                      <a:cxnLst>
                        <a:cxn ang="T14">
                          <a:pos x="T0" y="T1"/>
                        </a:cxn>
                        <a:cxn ang="T15">
                          <a:pos x="T2" y="T3"/>
                        </a:cxn>
                        <a:cxn ang="T16">
                          <a:pos x="T4" y="T5"/>
                        </a:cxn>
                        <a:cxn ang="T17">
                          <a:pos x="T6" y="T7"/>
                        </a:cxn>
                        <a:cxn ang="T18">
                          <a:pos x="T8" y="T9"/>
                        </a:cxn>
                        <a:cxn ang="T19">
                          <a:pos x="T10" y="T11"/>
                        </a:cxn>
                        <a:cxn ang="T20">
                          <a:pos x="T12" y="T13"/>
                        </a:cxn>
                      </a:cxnLst>
                      <a:rect l="T21" t="T22" r="T23" b="T24"/>
                      <a:pathLst>
                        <a:path w="400" h="126">
                          <a:moveTo>
                            <a:pt x="0" y="97"/>
                          </a:moveTo>
                          <a:cubicBezTo>
                            <a:pt x="8" y="85"/>
                            <a:pt x="26" y="41"/>
                            <a:pt x="48" y="25"/>
                          </a:cubicBezTo>
                          <a:cubicBezTo>
                            <a:pt x="70" y="9"/>
                            <a:pt x="108" y="0"/>
                            <a:pt x="134" y="0"/>
                          </a:cubicBezTo>
                          <a:cubicBezTo>
                            <a:pt x="160" y="0"/>
                            <a:pt x="181" y="4"/>
                            <a:pt x="205" y="23"/>
                          </a:cubicBezTo>
                          <a:cubicBezTo>
                            <a:pt x="230" y="42"/>
                            <a:pt x="255" y="98"/>
                            <a:pt x="281" y="112"/>
                          </a:cubicBezTo>
                          <a:cubicBezTo>
                            <a:pt x="307" y="126"/>
                            <a:pt x="344" y="117"/>
                            <a:pt x="364" y="105"/>
                          </a:cubicBezTo>
                          <a:cubicBezTo>
                            <a:pt x="384" y="93"/>
                            <a:pt x="393" y="51"/>
                            <a:pt x="400" y="37"/>
                          </a:cubicBezTo>
                        </a:path>
                      </a:pathLst>
                    </a:custGeom>
                    <a:gradFill rotWithShape="1">
                      <a:gsLst>
                        <a:gs pos="0">
                          <a:srgbClr val="CC6600"/>
                        </a:gs>
                        <a:gs pos="50000">
                          <a:srgbClr val="996633"/>
                        </a:gs>
                        <a:gs pos="100000">
                          <a:srgbClr val="CC6600"/>
                        </a:gs>
                      </a:gsLst>
                      <a:lin ang="18900000" scaled="1"/>
                    </a:gradFill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grpSp>
                  <p:nvGrpSpPr>
                    <p:cNvPr id="30" name="Group 104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1725" y="2188"/>
                      <a:ext cx="154" cy="143"/>
                      <a:chOff x="1728" y="2185"/>
                      <a:chExt cx="154" cy="143"/>
                    </a:xfrm>
                  </p:grpSpPr>
                  <p:sp>
                    <p:nvSpPr>
                      <p:cNvPr id="15468" name="Freeform 105"/>
                      <p:cNvSpPr>
                        <a:spLocks/>
                      </p:cNvSpPr>
                      <p:nvPr/>
                    </p:nvSpPr>
                    <p:spPr bwMode="auto">
                      <a:xfrm rot="-6731385">
                        <a:off x="1802" y="2249"/>
                        <a:ext cx="111" cy="48"/>
                      </a:xfrm>
                      <a:custGeom>
                        <a:avLst/>
                        <a:gdLst>
                          <a:gd name="T0" fmla="*/ 0 w 408"/>
                          <a:gd name="T1" fmla="*/ 2 h 102"/>
                          <a:gd name="T2" fmla="*/ 0 w 408"/>
                          <a:gd name="T3" fmla="*/ 0 h 102"/>
                          <a:gd name="T4" fmla="*/ 0 w 408"/>
                          <a:gd name="T5" fmla="*/ 0 h 102"/>
                          <a:gd name="T6" fmla="*/ 0 w 408"/>
                          <a:gd name="T7" fmla="*/ 0 h 102"/>
                          <a:gd name="T8" fmla="*/ 1 w 408"/>
                          <a:gd name="T9" fmla="*/ 2 h 102"/>
                          <a:gd name="T10" fmla="*/ 1 w 408"/>
                          <a:gd name="T11" fmla="*/ 2 h 102"/>
                          <a:gd name="T12" fmla="*/ 1 w 408"/>
                          <a:gd name="T13" fmla="*/ 0 h 102"/>
                          <a:gd name="T14" fmla="*/ 0 60000 65536"/>
                          <a:gd name="T15" fmla="*/ 0 60000 65536"/>
                          <a:gd name="T16" fmla="*/ 0 60000 65536"/>
                          <a:gd name="T17" fmla="*/ 0 60000 65536"/>
                          <a:gd name="T18" fmla="*/ 0 60000 65536"/>
                          <a:gd name="T19" fmla="*/ 0 60000 65536"/>
                          <a:gd name="T20" fmla="*/ 0 60000 65536"/>
                          <a:gd name="T21" fmla="*/ 0 w 408"/>
                          <a:gd name="T22" fmla="*/ 0 h 102"/>
                          <a:gd name="T23" fmla="*/ 408 w 408"/>
                          <a:gd name="T24" fmla="*/ 102 h 102"/>
                        </a:gdLst>
                        <a:ahLst/>
                        <a:cxnLst>
                          <a:cxn ang="T14">
                            <a:pos x="T0" y="T1"/>
                          </a:cxn>
                          <a:cxn ang="T15">
                            <a:pos x="T2" y="T3"/>
                          </a:cxn>
                          <a:cxn ang="T16">
                            <a:pos x="T4" y="T5"/>
                          </a:cxn>
                          <a:cxn ang="T17">
                            <a:pos x="T6" y="T7"/>
                          </a:cxn>
                          <a:cxn ang="T18">
                            <a:pos x="T8" y="T9"/>
                          </a:cxn>
                          <a:cxn ang="T19">
                            <a:pos x="T10" y="T11"/>
                          </a:cxn>
                          <a:cxn ang="T20">
                            <a:pos x="T12" y="T13"/>
                          </a:cxn>
                        </a:cxnLst>
                        <a:rect l="T21" t="T22" r="T23" b="T24"/>
                        <a:pathLst>
                          <a:path w="408" h="102">
                            <a:moveTo>
                              <a:pt x="0" y="99"/>
                            </a:moveTo>
                            <a:cubicBezTo>
                              <a:pt x="7" y="87"/>
                              <a:pt x="24" y="43"/>
                              <a:pt x="44" y="27"/>
                            </a:cubicBezTo>
                            <a:cubicBezTo>
                              <a:pt x="64" y="11"/>
                              <a:pt x="93" y="5"/>
                              <a:pt x="118" y="3"/>
                            </a:cubicBezTo>
                            <a:cubicBezTo>
                              <a:pt x="143" y="1"/>
                              <a:pt x="165" y="0"/>
                              <a:pt x="192" y="15"/>
                            </a:cubicBezTo>
                            <a:cubicBezTo>
                              <a:pt x="219" y="30"/>
                              <a:pt x="252" y="80"/>
                              <a:pt x="280" y="91"/>
                            </a:cubicBezTo>
                            <a:cubicBezTo>
                              <a:pt x="308" y="102"/>
                              <a:pt x="339" y="92"/>
                              <a:pt x="360" y="79"/>
                            </a:cubicBezTo>
                            <a:cubicBezTo>
                              <a:pt x="381" y="66"/>
                              <a:pt x="398" y="25"/>
                              <a:pt x="408" y="10"/>
                            </a:cubicBezTo>
                          </a:path>
                        </a:pathLst>
                      </a:custGeom>
                      <a:gradFill rotWithShape="1">
                        <a:gsLst>
                          <a:gs pos="0">
                            <a:srgbClr val="CC6600"/>
                          </a:gs>
                          <a:gs pos="50000">
                            <a:srgbClr val="996633"/>
                          </a:gs>
                          <a:gs pos="100000">
                            <a:srgbClr val="CC6600"/>
                          </a:gs>
                        </a:gsLst>
                        <a:lin ang="18900000" scaled="1"/>
                      </a:gradFill>
                      <a:ln w="9525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ru-RU"/>
                      </a:p>
                    </p:txBody>
                  </p:sp>
                  <p:sp>
                    <p:nvSpPr>
                      <p:cNvPr id="15469" name="Freeform 106"/>
                      <p:cNvSpPr>
                        <a:spLocks/>
                      </p:cNvSpPr>
                      <p:nvPr/>
                    </p:nvSpPr>
                    <p:spPr bwMode="auto">
                      <a:xfrm rot="-6731385">
                        <a:off x="1752" y="2226"/>
                        <a:ext cx="108" cy="59"/>
                      </a:xfrm>
                      <a:custGeom>
                        <a:avLst/>
                        <a:gdLst>
                          <a:gd name="T0" fmla="*/ 0 w 400"/>
                          <a:gd name="T1" fmla="*/ 2 h 126"/>
                          <a:gd name="T2" fmla="*/ 0 w 400"/>
                          <a:gd name="T3" fmla="*/ 0 h 126"/>
                          <a:gd name="T4" fmla="*/ 0 w 400"/>
                          <a:gd name="T5" fmla="*/ 0 h 126"/>
                          <a:gd name="T6" fmla="*/ 0 w 400"/>
                          <a:gd name="T7" fmla="*/ 0 h 126"/>
                          <a:gd name="T8" fmla="*/ 1 w 400"/>
                          <a:gd name="T9" fmla="*/ 2 h 126"/>
                          <a:gd name="T10" fmla="*/ 1 w 400"/>
                          <a:gd name="T11" fmla="*/ 2 h 126"/>
                          <a:gd name="T12" fmla="*/ 1 w 400"/>
                          <a:gd name="T13" fmla="*/ 1 h 126"/>
                          <a:gd name="T14" fmla="*/ 0 60000 65536"/>
                          <a:gd name="T15" fmla="*/ 0 60000 65536"/>
                          <a:gd name="T16" fmla="*/ 0 60000 65536"/>
                          <a:gd name="T17" fmla="*/ 0 60000 65536"/>
                          <a:gd name="T18" fmla="*/ 0 60000 65536"/>
                          <a:gd name="T19" fmla="*/ 0 60000 65536"/>
                          <a:gd name="T20" fmla="*/ 0 60000 65536"/>
                          <a:gd name="T21" fmla="*/ 0 w 400"/>
                          <a:gd name="T22" fmla="*/ 0 h 126"/>
                          <a:gd name="T23" fmla="*/ 400 w 400"/>
                          <a:gd name="T24" fmla="*/ 126 h 126"/>
                        </a:gdLst>
                        <a:ahLst/>
                        <a:cxnLst>
                          <a:cxn ang="T14">
                            <a:pos x="T0" y="T1"/>
                          </a:cxn>
                          <a:cxn ang="T15">
                            <a:pos x="T2" y="T3"/>
                          </a:cxn>
                          <a:cxn ang="T16">
                            <a:pos x="T4" y="T5"/>
                          </a:cxn>
                          <a:cxn ang="T17">
                            <a:pos x="T6" y="T7"/>
                          </a:cxn>
                          <a:cxn ang="T18">
                            <a:pos x="T8" y="T9"/>
                          </a:cxn>
                          <a:cxn ang="T19">
                            <a:pos x="T10" y="T11"/>
                          </a:cxn>
                          <a:cxn ang="T20">
                            <a:pos x="T12" y="T13"/>
                          </a:cxn>
                        </a:cxnLst>
                        <a:rect l="T21" t="T22" r="T23" b="T24"/>
                        <a:pathLst>
                          <a:path w="400" h="126">
                            <a:moveTo>
                              <a:pt x="0" y="97"/>
                            </a:moveTo>
                            <a:cubicBezTo>
                              <a:pt x="8" y="85"/>
                              <a:pt x="26" y="41"/>
                              <a:pt x="48" y="25"/>
                            </a:cubicBezTo>
                            <a:cubicBezTo>
                              <a:pt x="70" y="9"/>
                              <a:pt x="108" y="0"/>
                              <a:pt x="134" y="0"/>
                            </a:cubicBezTo>
                            <a:cubicBezTo>
                              <a:pt x="160" y="0"/>
                              <a:pt x="181" y="4"/>
                              <a:pt x="205" y="23"/>
                            </a:cubicBezTo>
                            <a:cubicBezTo>
                              <a:pt x="230" y="42"/>
                              <a:pt x="255" y="98"/>
                              <a:pt x="281" y="112"/>
                            </a:cubicBezTo>
                            <a:cubicBezTo>
                              <a:pt x="307" y="126"/>
                              <a:pt x="344" y="117"/>
                              <a:pt x="364" y="105"/>
                            </a:cubicBezTo>
                            <a:cubicBezTo>
                              <a:pt x="384" y="93"/>
                              <a:pt x="393" y="51"/>
                              <a:pt x="400" y="37"/>
                            </a:cubicBezTo>
                          </a:path>
                        </a:pathLst>
                      </a:custGeom>
                      <a:gradFill rotWithShape="1">
                        <a:gsLst>
                          <a:gs pos="0">
                            <a:srgbClr val="CC6600"/>
                          </a:gs>
                          <a:gs pos="50000">
                            <a:srgbClr val="996633"/>
                          </a:gs>
                          <a:gs pos="100000">
                            <a:srgbClr val="CC6600"/>
                          </a:gs>
                        </a:gsLst>
                        <a:lin ang="18900000" scaled="1"/>
                      </a:gradFill>
                      <a:ln w="9525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ru-RU"/>
                      </a:p>
                    </p:txBody>
                  </p:sp>
                  <p:sp>
                    <p:nvSpPr>
                      <p:cNvPr id="15470" name="Freeform 107"/>
                      <p:cNvSpPr>
                        <a:spLocks/>
                      </p:cNvSpPr>
                      <p:nvPr/>
                    </p:nvSpPr>
                    <p:spPr bwMode="auto">
                      <a:xfrm rot="-6297170">
                        <a:off x="1704" y="2209"/>
                        <a:ext cx="108" cy="59"/>
                      </a:xfrm>
                      <a:custGeom>
                        <a:avLst/>
                        <a:gdLst>
                          <a:gd name="T0" fmla="*/ 0 w 400"/>
                          <a:gd name="T1" fmla="*/ 2 h 126"/>
                          <a:gd name="T2" fmla="*/ 0 w 400"/>
                          <a:gd name="T3" fmla="*/ 0 h 126"/>
                          <a:gd name="T4" fmla="*/ 0 w 400"/>
                          <a:gd name="T5" fmla="*/ 0 h 126"/>
                          <a:gd name="T6" fmla="*/ 0 w 400"/>
                          <a:gd name="T7" fmla="*/ 0 h 126"/>
                          <a:gd name="T8" fmla="*/ 1 w 400"/>
                          <a:gd name="T9" fmla="*/ 2 h 126"/>
                          <a:gd name="T10" fmla="*/ 1 w 400"/>
                          <a:gd name="T11" fmla="*/ 2 h 126"/>
                          <a:gd name="T12" fmla="*/ 1 w 400"/>
                          <a:gd name="T13" fmla="*/ 1 h 126"/>
                          <a:gd name="T14" fmla="*/ 0 60000 65536"/>
                          <a:gd name="T15" fmla="*/ 0 60000 65536"/>
                          <a:gd name="T16" fmla="*/ 0 60000 65536"/>
                          <a:gd name="T17" fmla="*/ 0 60000 65536"/>
                          <a:gd name="T18" fmla="*/ 0 60000 65536"/>
                          <a:gd name="T19" fmla="*/ 0 60000 65536"/>
                          <a:gd name="T20" fmla="*/ 0 60000 65536"/>
                          <a:gd name="T21" fmla="*/ 0 w 400"/>
                          <a:gd name="T22" fmla="*/ 0 h 126"/>
                          <a:gd name="T23" fmla="*/ 400 w 400"/>
                          <a:gd name="T24" fmla="*/ 126 h 126"/>
                        </a:gdLst>
                        <a:ahLst/>
                        <a:cxnLst>
                          <a:cxn ang="T14">
                            <a:pos x="T0" y="T1"/>
                          </a:cxn>
                          <a:cxn ang="T15">
                            <a:pos x="T2" y="T3"/>
                          </a:cxn>
                          <a:cxn ang="T16">
                            <a:pos x="T4" y="T5"/>
                          </a:cxn>
                          <a:cxn ang="T17">
                            <a:pos x="T6" y="T7"/>
                          </a:cxn>
                          <a:cxn ang="T18">
                            <a:pos x="T8" y="T9"/>
                          </a:cxn>
                          <a:cxn ang="T19">
                            <a:pos x="T10" y="T11"/>
                          </a:cxn>
                          <a:cxn ang="T20">
                            <a:pos x="T12" y="T13"/>
                          </a:cxn>
                        </a:cxnLst>
                        <a:rect l="T21" t="T22" r="T23" b="T24"/>
                        <a:pathLst>
                          <a:path w="400" h="126">
                            <a:moveTo>
                              <a:pt x="0" y="97"/>
                            </a:moveTo>
                            <a:cubicBezTo>
                              <a:pt x="8" y="85"/>
                              <a:pt x="26" y="41"/>
                              <a:pt x="48" y="25"/>
                            </a:cubicBezTo>
                            <a:cubicBezTo>
                              <a:pt x="70" y="9"/>
                              <a:pt x="108" y="0"/>
                              <a:pt x="134" y="0"/>
                            </a:cubicBezTo>
                            <a:cubicBezTo>
                              <a:pt x="160" y="0"/>
                              <a:pt x="181" y="4"/>
                              <a:pt x="205" y="23"/>
                            </a:cubicBezTo>
                            <a:cubicBezTo>
                              <a:pt x="230" y="42"/>
                              <a:pt x="255" y="98"/>
                              <a:pt x="281" y="112"/>
                            </a:cubicBezTo>
                            <a:cubicBezTo>
                              <a:pt x="307" y="126"/>
                              <a:pt x="344" y="117"/>
                              <a:pt x="364" y="105"/>
                            </a:cubicBezTo>
                            <a:cubicBezTo>
                              <a:pt x="384" y="93"/>
                              <a:pt x="393" y="51"/>
                              <a:pt x="400" y="37"/>
                            </a:cubicBezTo>
                          </a:path>
                        </a:pathLst>
                      </a:custGeom>
                      <a:gradFill rotWithShape="1">
                        <a:gsLst>
                          <a:gs pos="0">
                            <a:srgbClr val="CC6600"/>
                          </a:gs>
                          <a:gs pos="50000">
                            <a:srgbClr val="996633"/>
                          </a:gs>
                          <a:gs pos="100000">
                            <a:srgbClr val="CC6600"/>
                          </a:gs>
                        </a:gsLst>
                        <a:lin ang="18900000" scaled="1"/>
                      </a:gradFill>
                      <a:ln w="9525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ru-RU"/>
                      </a:p>
                    </p:txBody>
                  </p:sp>
                </p:grpSp>
                <p:sp>
                  <p:nvSpPr>
                    <p:cNvPr id="15467" name="Freeform 108"/>
                    <p:cNvSpPr>
                      <a:spLocks/>
                    </p:cNvSpPr>
                    <p:nvPr/>
                  </p:nvSpPr>
                  <p:spPr bwMode="auto">
                    <a:xfrm rot="-5664353">
                      <a:off x="1625" y="2155"/>
                      <a:ext cx="108" cy="60"/>
                    </a:xfrm>
                    <a:custGeom>
                      <a:avLst/>
                      <a:gdLst>
                        <a:gd name="T0" fmla="*/ 0 w 400"/>
                        <a:gd name="T1" fmla="*/ 2 h 126"/>
                        <a:gd name="T2" fmla="*/ 0 w 400"/>
                        <a:gd name="T3" fmla="*/ 0 h 126"/>
                        <a:gd name="T4" fmla="*/ 0 w 400"/>
                        <a:gd name="T5" fmla="*/ 0 h 126"/>
                        <a:gd name="T6" fmla="*/ 0 w 400"/>
                        <a:gd name="T7" fmla="*/ 0 h 126"/>
                        <a:gd name="T8" fmla="*/ 1 w 400"/>
                        <a:gd name="T9" fmla="*/ 3 h 126"/>
                        <a:gd name="T10" fmla="*/ 1 w 400"/>
                        <a:gd name="T11" fmla="*/ 2 h 126"/>
                        <a:gd name="T12" fmla="*/ 1 w 400"/>
                        <a:gd name="T13" fmla="*/ 1 h 126"/>
                        <a:gd name="T14" fmla="*/ 0 60000 65536"/>
                        <a:gd name="T15" fmla="*/ 0 60000 65536"/>
                        <a:gd name="T16" fmla="*/ 0 60000 65536"/>
                        <a:gd name="T17" fmla="*/ 0 60000 65536"/>
                        <a:gd name="T18" fmla="*/ 0 60000 65536"/>
                        <a:gd name="T19" fmla="*/ 0 60000 65536"/>
                        <a:gd name="T20" fmla="*/ 0 60000 65536"/>
                        <a:gd name="T21" fmla="*/ 0 w 400"/>
                        <a:gd name="T22" fmla="*/ 0 h 126"/>
                        <a:gd name="T23" fmla="*/ 400 w 400"/>
                        <a:gd name="T24" fmla="*/ 126 h 126"/>
                      </a:gdLst>
                      <a:ahLst/>
                      <a:cxnLst>
                        <a:cxn ang="T14">
                          <a:pos x="T0" y="T1"/>
                        </a:cxn>
                        <a:cxn ang="T15">
                          <a:pos x="T2" y="T3"/>
                        </a:cxn>
                        <a:cxn ang="T16">
                          <a:pos x="T4" y="T5"/>
                        </a:cxn>
                        <a:cxn ang="T17">
                          <a:pos x="T6" y="T7"/>
                        </a:cxn>
                        <a:cxn ang="T18">
                          <a:pos x="T8" y="T9"/>
                        </a:cxn>
                        <a:cxn ang="T19">
                          <a:pos x="T10" y="T11"/>
                        </a:cxn>
                        <a:cxn ang="T20">
                          <a:pos x="T12" y="T13"/>
                        </a:cxn>
                      </a:cxnLst>
                      <a:rect l="T21" t="T22" r="T23" b="T24"/>
                      <a:pathLst>
                        <a:path w="400" h="126">
                          <a:moveTo>
                            <a:pt x="0" y="97"/>
                          </a:moveTo>
                          <a:cubicBezTo>
                            <a:pt x="8" y="85"/>
                            <a:pt x="26" y="41"/>
                            <a:pt x="48" y="25"/>
                          </a:cubicBezTo>
                          <a:cubicBezTo>
                            <a:pt x="70" y="9"/>
                            <a:pt x="108" y="0"/>
                            <a:pt x="134" y="0"/>
                          </a:cubicBezTo>
                          <a:cubicBezTo>
                            <a:pt x="160" y="0"/>
                            <a:pt x="181" y="4"/>
                            <a:pt x="205" y="23"/>
                          </a:cubicBezTo>
                          <a:cubicBezTo>
                            <a:pt x="230" y="42"/>
                            <a:pt x="255" y="98"/>
                            <a:pt x="281" y="112"/>
                          </a:cubicBezTo>
                          <a:cubicBezTo>
                            <a:pt x="307" y="126"/>
                            <a:pt x="344" y="117"/>
                            <a:pt x="364" y="105"/>
                          </a:cubicBezTo>
                          <a:cubicBezTo>
                            <a:pt x="384" y="93"/>
                            <a:pt x="393" y="51"/>
                            <a:pt x="400" y="37"/>
                          </a:cubicBezTo>
                        </a:path>
                      </a:pathLst>
                    </a:custGeom>
                    <a:gradFill rotWithShape="1">
                      <a:gsLst>
                        <a:gs pos="0">
                          <a:srgbClr val="CC6600"/>
                        </a:gs>
                        <a:gs pos="50000">
                          <a:srgbClr val="996633"/>
                        </a:gs>
                        <a:gs pos="100000">
                          <a:srgbClr val="CC6600"/>
                        </a:gs>
                      </a:gsLst>
                      <a:lin ang="18900000" scaled="1"/>
                    </a:gradFill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</p:grpSp>
              <p:sp>
                <p:nvSpPr>
                  <p:cNvPr id="15464" name="Freeform 109"/>
                  <p:cNvSpPr>
                    <a:spLocks/>
                  </p:cNvSpPr>
                  <p:nvPr/>
                </p:nvSpPr>
                <p:spPr bwMode="auto">
                  <a:xfrm rot="10800000">
                    <a:off x="1606" y="2128"/>
                    <a:ext cx="86" cy="79"/>
                  </a:xfrm>
                  <a:custGeom>
                    <a:avLst/>
                    <a:gdLst>
                      <a:gd name="T0" fmla="*/ 5 w 145"/>
                      <a:gd name="T1" fmla="*/ 0 h 221"/>
                      <a:gd name="T2" fmla="*/ 9 w 145"/>
                      <a:gd name="T3" fmla="*/ 0 h 221"/>
                      <a:gd name="T4" fmla="*/ 11 w 145"/>
                      <a:gd name="T5" fmla="*/ 1 h 221"/>
                      <a:gd name="T6" fmla="*/ 9 w 145"/>
                      <a:gd name="T7" fmla="*/ 1 h 221"/>
                      <a:gd name="T8" fmla="*/ 4 w 145"/>
                      <a:gd name="T9" fmla="*/ 1 h 221"/>
                      <a:gd name="T10" fmla="*/ 1 w 145"/>
                      <a:gd name="T11" fmla="*/ 1 h 221"/>
                      <a:gd name="T12" fmla="*/ 1 w 145"/>
                      <a:gd name="T13" fmla="*/ 1 h 221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w 145"/>
                      <a:gd name="T22" fmla="*/ 0 h 221"/>
                      <a:gd name="T23" fmla="*/ 145 w 145"/>
                      <a:gd name="T24" fmla="*/ 221 h 221"/>
                    </a:gdLst>
                    <a:ahLst/>
                    <a:cxnLst>
                      <a:cxn ang="T14">
                        <a:pos x="T0" y="T1"/>
                      </a:cxn>
                      <a:cxn ang="T15">
                        <a:pos x="T2" y="T3"/>
                      </a:cxn>
                      <a:cxn ang="T16">
                        <a:pos x="T4" y="T5"/>
                      </a:cxn>
                      <a:cxn ang="T17">
                        <a:pos x="T6" y="T7"/>
                      </a:cxn>
                      <a:cxn ang="T18">
                        <a:pos x="T8" y="T9"/>
                      </a:cxn>
                      <a:cxn ang="T19">
                        <a:pos x="T10" y="T11"/>
                      </a:cxn>
                      <a:cxn ang="T20">
                        <a:pos x="T12" y="T13"/>
                      </a:cxn>
                    </a:cxnLst>
                    <a:rect l="T21" t="T22" r="T23" b="T24"/>
                    <a:pathLst>
                      <a:path w="145" h="221">
                        <a:moveTo>
                          <a:pt x="72" y="0"/>
                        </a:moveTo>
                        <a:cubicBezTo>
                          <a:pt x="82" y="7"/>
                          <a:pt x="115" y="23"/>
                          <a:pt x="127" y="39"/>
                        </a:cubicBezTo>
                        <a:cubicBezTo>
                          <a:pt x="139" y="57"/>
                          <a:pt x="145" y="86"/>
                          <a:pt x="144" y="106"/>
                        </a:cubicBezTo>
                        <a:cubicBezTo>
                          <a:pt x="143" y="125"/>
                          <a:pt x="139" y="141"/>
                          <a:pt x="123" y="158"/>
                        </a:cubicBezTo>
                        <a:cubicBezTo>
                          <a:pt x="107" y="176"/>
                          <a:pt x="69" y="203"/>
                          <a:pt x="50" y="212"/>
                        </a:cubicBezTo>
                        <a:cubicBezTo>
                          <a:pt x="31" y="221"/>
                          <a:pt x="12" y="213"/>
                          <a:pt x="6" y="214"/>
                        </a:cubicBezTo>
                        <a:cubicBezTo>
                          <a:pt x="0" y="215"/>
                          <a:pt x="12" y="217"/>
                          <a:pt x="14" y="218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CC6600"/>
                      </a:gs>
                      <a:gs pos="50000">
                        <a:srgbClr val="996633"/>
                      </a:gs>
                      <a:gs pos="100000">
                        <a:srgbClr val="CC6600"/>
                      </a:gs>
                    </a:gsLst>
                    <a:lin ang="18900000" scaled="1"/>
                  </a:gradFill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</p:grpSp>
          <p:grpSp>
            <p:nvGrpSpPr>
              <p:cNvPr id="31" name="Group 110"/>
              <p:cNvGrpSpPr>
                <a:grpSpLocks/>
              </p:cNvGrpSpPr>
              <p:nvPr/>
            </p:nvGrpSpPr>
            <p:grpSpPr bwMode="auto">
              <a:xfrm rot="-2514992">
                <a:off x="1814" y="3281"/>
                <a:ext cx="418" cy="211"/>
                <a:chOff x="1606" y="2128"/>
                <a:chExt cx="418" cy="211"/>
              </a:xfrm>
            </p:grpSpPr>
            <p:grpSp>
              <p:nvGrpSpPr>
                <p:cNvPr id="15461" name="Group 111"/>
                <p:cNvGrpSpPr>
                  <a:grpSpLocks/>
                </p:cNvGrpSpPr>
                <p:nvPr/>
              </p:nvGrpSpPr>
              <p:grpSpPr bwMode="auto">
                <a:xfrm>
                  <a:off x="1692" y="2156"/>
                  <a:ext cx="332" cy="183"/>
                  <a:chOff x="1692" y="2156"/>
                  <a:chExt cx="332" cy="183"/>
                </a:xfrm>
              </p:grpSpPr>
              <p:sp>
                <p:nvSpPr>
                  <p:cNvPr id="15458" name="Freeform 112"/>
                  <p:cNvSpPr>
                    <a:spLocks/>
                  </p:cNvSpPr>
                  <p:nvPr/>
                </p:nvSpPr>
                <p:spPr bwMode="auto">
                  <a:xfrm rot="-5664353">
                    <a:off x="1662" y="2186"/>
                    <a:ext cx="111" cy="51"/>
                  </a:xfrm>
                  <a:custGeom>
                    <a:avLst/>
                    <a:gdLst>
                      <a:gd name="T0" fmla="*/ 0 w 408"/>
                      <a:gd name="T1" fmla="*/ 3 h 102"/>
                      <a:gd name="T2" fmla="*/ 0 w 408"/>
                      <a:gd name="T3" fmla="*/ 1 h 102"/>
                      <a:gd name="T4" fmla="*/ 0 w 408"/>
                      <a:gd name="T5" fmla="*/ 1 h 102"/>
                      <a:gd name="T6" fmla="*/ 0 w 408"/>
                      <a:gd name="T7" fmla="*/ 1 h 102"/>
                      <a:gd name="T8" fmla="*/ 1 w 408"/>
                      <a:gd name="T9" fmla="*/ 3 h 102"/>
                      <a:gd name="T10" fmla="*/ 1 w 408"/>
                      <a:gd name="T11" fmla="*/ 3 h 102"/>
                      <a:gd name="T12" fmla="*/ 1 w 408"/>
                      <a:gd name="T13" fmla="*/ 1 h 102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w 408"/>
                      <a:gd name="T22" fmla="*/ 0 h 102"/>
                      <a:gd name="T23" fmla="*/ 408 w 408"/>
                      <a:gd name="T24" fmla="*/ 102 h 102"/>
                    </a:gdLst>
                    <a:ahLst/>
                    <a:cxnLst>
                      <a:cxn ang="T14">
                        <a:pos x="T0" y="T1"/>
                      </a:cxn>
                      <a:cxn ang="T15">
                        <a:pos x="T2" y="T3"/>
                      </a:cxn>
                      <a:cxn ang="T16">
                        <a:pos x="T4" y="T5"/>
                      </a:cxn>
                      <a:cxn ang="T17">
                        <a:pos x="T6" y="T7"/>
                      </a:cxn>
                      <a:cxn ang="T18">
                        <a:pos x="T8" y="T9"/>
                      </a:cxn>
                      <a:cxn ang="T19">
                        <a:pos x="T10" y="T11"/>
                      </a:cxn>
                      <a:cxn ang="T20">
                        <a:pos x="T12" y="T13"/>
                      </a:cxn>
                    </a:cxnLst>
                    <a:rect l="T21" t="T22" r="T23" b="T24"/>
                    <a:pathLst>
                      <a:path w="408" h="102">
                        <a:moveTo>
                          <a:pt x="0" y="99"/>
                        </a:moveTo>
                        <a:cubicBezTo>
                          <a:pt x="7" y="87"/>
                          <a:pt x="24" y="43"/>
                          <a:pt x="44" y="27"/>
                        </a:cubicBezTo>
                        <a:cubicBezTo>
                          <a:pt x="64" y="11"/>
                          <a:pt x="93" y="5"/>
                          <a:pt x="118" y="3"/>
                        </a:cubicBezTo>
                        <a:cubicBezTo>
                          <a:pt x="143" y="1"/>
                          <a:pt x="165" y="0"/>
                          <a:pt x="192" y="15"/>
                        </a:cubicBezTo>
                        <a:cubicBezTo>
                          <a:pt x="219" y="30"/>
                          <a:pt x="252" y="80"/>
                          <a:pt x="280" y="91"/>
                        </a:cubicBezTo>
                        <a:cubicBezTo>
                          <a:pt x="308" y="102"/>
                          <a:pt x="339" y="92"/>
                          <a:pt x="360" y="79"/>
                        </a:cubicBezTo>
                        <a:cubicBezTo>
                          <a:pt x="381" y="66"/>
                          <a:pt x="398" y="25"/>
                          <a:pt x="408" y="10"/>
                        </a:cubicBezTo>
                      </a:path>
                    </a:pathLst>
                  </a:custGeom>
                  <a:solidFill>
                    <a:srgbClr val="CC9900"/>
                  </a:solidFill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5459" name="Freeform 113"/>
                  <p:cNvSpPr>
                    <a:spLocks/>
                  </p:cNvSpPr>
                  <p:nvPr/>
                </p:nvSpPr>
                <p:spPr bwMode="auto">
                  <a:xfrm rot="-7401987">
                    <a:off x="1952" y="2268"/>
                    <a:ext cx="95" cy="48"/>
                  </a:xfrm>
                  <a:custGeom>
                    <a:avLst/>
                    <a:gdLst>
                      <a:gd name="T0" fmla="*/ 0 w 408"/>
                      <a:gd name="T1" fmla="*/ 2 h 102"/>
                      <a:gd name="T2" fmla="*/ 0 w 408"/>
                      <a:gd name="T3" fmla="*/ 0 h 102"/>
                      <a:gd name="T4" fmla="*/ 0 w 408"/>
                      <a:gd name="T5" fmla="*/ 0 h 102"/>
                      <a:gd name="T6" fmla="*/ 0 w 408"/>
                      <a:gd name="T7" fmla="*/ 0 h 102"/>
                      <a:gd name="T8" fmla="*/ 0 w 408"/>
                      <a:gd name="T9" fmla="*/ 2 h 102"/>
                      <a:gd name="T10" fmla="*/ 0 w 408"/>
                      <a:gd name="T11" fmla="*/ 2 h 102"/>
                      <a:gd name="T12" fmla="*/ 0 w 408"/>
                      <a:gd name="T13" fmla="*/ 0 h 102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w 408"/>
                      <a:gd name="T22" fmla="*/ 0 h 102"/>
                      <a:gd name="T23" fmla="*/ 408 w 408"/>
                      <a:gd name="T24" fmla="*/ 102 h 102"/>
                    </a:gdLst>
                    <a:ahLst/>
                    <a:cxnLst>
                      <a:cxn ang="T14">
                        <a:pos x="T0" y="T1"/>
                      </a:cxn>
                      <a:cxn ang="T15">
                        <a:pos x="T2" y="T3"/>
                      </a:cxn>
                      <a:cxn ang="T16">
                        <a:pos x="T4" y="T5"/>
                      </a:cxn>
                      <a:cxn ang="T17">
                        <a:pos x="T6" y="T7"/>
                      </a:cxn>
                      <a:cxn ang="T18">
                        <a:pos x="T8" y="T9"/>
                      </a:cxn>
                      <a:cxn ang="T19">
                        <a:pos x="T10" y="T11"/>
                      </a:cxn>
                      <a:cxn ang="T20">
                        <a:pos x="T12" y="T13"/>
                      </a:cxn>
                    </a:cxnLst>
                    <a:rect l="T21" t="T22" r="T23" b="T24"/>
                    <a:pathLst>
                      <a:path w="408" h="102">
                        <a:moveTo>
                          <a:pt x="0" y="99"/>
                        </a:moveTo>
                        <a:cubicBezTo>
                          <a:pt x="7" y="87"/>
                          <a:pt x="24" y="43"/>
                          <a:pt x="44" y="27"/>
                        </a:cubicBezTo>
                        <a:cubicBezTo>
                          <a:pt x="64" y="11"/>
                          <a:pt x="93" y="5"/>
                          <a:pt x="118" y="3"/>
                        </a:cubicBezTo>
                        <a:cubicBezTo>
                          <a:pt x="143" y="1"/>
                          <a:pt x="165" y="0"/>
                          <a:pt x="192" y="15"/>
                        </a:cubicBezTo>
                        <a:cubicBezTo>
                          <a:pt x="219" y="30"/>
                          <a:pt x="252" y="80"/>
                          <a:pt x="280" y="91"/>
                        </a:cubicBezTo>
                        <a:cubicBezTo>
                          <a:pt x="308" y="102"/>
                          <a:pt x="339" y="92"/>
                          <a:pt x="360" y="79"/>
                        </a:cubicBezTo>
                        <a:cubicBezTo>
                          <a:pt x="381" y="66"/>
                          <a:pt x="398" y="25"/>
                          <a:pt x="408" y="10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CC6600"/>
                      </a:gs>
                      <a:gs pos="50000">
                        <a:srgbClr val="996633"/>
                      </a:gs>
                      <a:gs pos="100000">
                        <a:srgbClr val="CC6600"/>
                      </a:gs>
                    </a:gsLst>
                    <a:lin ang="18900000" scaled="1"/>
                  </a:gradFill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5460" name="Freeform 114"/>
                  <p:cNvSpPr>
                    <a:spLocks/>
                  </p:cNvSpPr>
                  <p:nvPr/>
                </p:nvSpPr>
                <p:spPr bwMode="auto">
                  <a:xfrm rot="-6967771">
                    <a:off x="1854" y="2257"/>
                    <a:ext cx="93" cy="59"/>
                  </a:xfrm>
                  <a:custGeom>
                    <a:avLst/>
                    <a:gdLst>
                      <a:gd name="T0" fmla="*/ 0 w 400"/>
                      <a:gd name="T1" fmla="*/ 2 h 126"/>
                      <a:gd name="T2" fmla="*/ 0 w 400"/>
                      <a:gd name="T3" fmla="*/ 0 h 126"/>
                      <a:gd name="T4" fmla="*/ 0 w 400"/>
                      <a:gd name="T5" fmla="*/ 0 h 126"/>
                      <a:gd name="T6" fmla="*/ 0 w 400"/>
                      <a:gd name="T7" fmla="*/ 0 h 126"/>
                      <a:gd name="T8" fmla="*/ 0 w 400"/>
                      <a:gd name="T9" fmla="*/ 2 h 126"/>
                      <a:gd name="T10" fmla="*/ 0 w 400"/>
                      <a:gd name="T11" fmla="*/ 2 h 126"/>
                      <a:gd name="T12" fmla="*/ 0 w 400"/>
                      <a:gd name="T13" fmla="*/ 1 h 126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w 400"/>
                      <a:gd name="T22" fmla="*/ 0 h 126"/>
                      <a:gd name="T23" fmla="*/ 400 w 400"/>
                      <a:gd name="T24" fmla="*/ 126 h 126"/>
                    </a:gdLst>
                    <a:ahLst/>
                    <a:cxnLst>
                      <a:cxn ang="T14">
                        <a:pos x="T0" y="T1"/>
                      </a:cxn>
                      <a:cxn ang="T15">
                        <a:pos x="T2" y="T3"/>
                      </a:cxn>
                      <a:cxn ang="T16">
                        <a:pos x="T4" y="T5"/>
                      </a:cxn>
                      <a:cxn ang="T17">
                        <a:pos x="T6" y="T7"/>
                      </a:cxn>
                      <a:cxn ang="T18">
                        <a:pos x="T8" y="T9"/>
                      </a:cxn>
                      <a:cxn ang="T19">
                        <a:pos x="T10" y="T11"/>
                      </a:cxn>
                      <a:cxn ang="T20">
                        <a:pos x="T12" y="T13"/>
                      </a:cxn>
                    </a:cxnLst>
                    <a:rect l="T21" t="T22" r="T23" b="T24"/>
                    <a:pathLst>
                      <a:path w="400" h="126">
                        <a:moveTo>
                          <a:pt x="0" y="97"/>
                        </a:moveTo>
                        <a:cubicBezTo>
                          <a:pt x="8" y="85"/>
                          <a:pt x="26" y="41"/>
                          <a:pt x="48" y="25"/>
                        </a:cubicBezTo>
                        <a:cubicBezTo>
                          <a:pt x="70" y="9"/>
                          <a:pt x="108" y="0"/>
                          <a:pt x="134" y="0"/>
                        </a:cubicBezTo>
                        <a:cubicBezTo>
                          <a:pt x="160" y="0"/>
                          <a:pt x="181" y="4"/>
                          <a:pt x="205" y="23"/>
                        </a:cubicBezTo>
                        <a:cubicBezTo>
                          <a:pt x="230" y="42"/>
                          <a:pt x="255" y="98"/>
                          <a:pt x="281" y="112"/>
                        </a:cubicBezTo>
                        <a:cubicBezTo>
                          <a:pt x="307" y="126"/>
                          <a:pt x="344" y="117"/>
                          <a:pt x="364" y="105"/>
                        </a:cubicBezTo>
                        <a:cubicBezTo>
                          <a:pt x="384" y="93"/>
                          <a:pt x="393" y="51"/>
                          <a:pt x="400" y="37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CC6600"/>
                      </a:gs>
                      <a:gs pos="50000">
                        <a:srgbClr val="996633"/>
                      </a:gs>
                      <a:gs pos="100000">
                        <a:srgbClr val="CC6600"/>
                      </a:gs>
                    </a:gsLst>
                    <a:lin ang="18900000" scaled="1"/>
                  </a:gradFill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15462" name="Group 115"/>
                <p:cNvGrpSpPr>
                  <a:grpSpLocks/>
                </p:cNvGrpSpPr>
                <p:nvPr/>
              </p:nvGrpSpPr>
              <p:grpSpPr bwMode="auto">
                <a:xfrm>
                  <a:off x="1606" y="2128"/>
                  <a:ext cx="372" cy="208"/>
                  <a:chOff x="1606" y="2128"/>
                  <a:chExt cx="372" cy="208"/>
                </a:xfrm>
              </p:grpSpPr>
              <p:grpSp>
                <p:nvGrpSpPr>
                  <p:cNvPr id="15463" name="Group 116"/>
                  <p:cNvGrpSpPr>
                    <a:grpSpLocks/>
                  </p:cNvGrpSpPr>
                  <p:nvPr/>
                </p:nvGrpSpPr>
                <p:grpSpPr bwMode="auto">
                  <a:xfrm>
                    <a:off x="1649" y="2131"/>
                    <a:ext cx="329" cy="205"/>
                    <a:chOff x="1649" y="2131"/>
                    <a:chExt cx="329" cy="205"/>
                  </a:xfrm>
                </p:grpSpPr>
                <p:sp>
                  <p:nvSpPr>
                    <p:cNvPr id="15452" name="Freeform 117"/>
                    <p:cNvSpPr>
                      <a:spLocks/>
                    </p:cNvSpPr>
                    <p:nvPr/>
                  </p:nvSpPr>
                  <p:spPr bwMode="auto">
                    <a:xfrm rot="-7401987">
                      <a:off x="1903" y="2260"/>
                      <a:ext cx="92" cy="59"/>
                    </a:xfrm>
                    <a:custGeom>
                      <a:avLst/>
                      <a:gdLst>
                        <a:gd name="T0" fmla="*/ 0 w 400"/>
                        <a:gd name="T1" fmla="*/ 2 h 126"/>
                        <a:gd name="T2" fmla="*/ 0 w 400"/>
                        <a:gd name="T3" fmla="*/ 0 h 126"/>
                        <a:gd name="T4" fmla="*/ 0 w 400"/>
                        <a:gd name="T5" fmla="*/ 0 h 126"/>
                        <a:gd name="T6" fmla="*/ 0 w 400"/>
                        <a:gd name="T7" fmla="*/ 0 h 126"/>
                        <a:gd name="T8" fmla="*/ 0 w 400"/>
                        <a:gd name="T9" fmla="*/ 2 h 126"/>
                        <a:gd name="T10" fmla="*/ 0 w 400"/>
                        <a:gd name="T11" fmla="*/ 2 h 126"/>
                        <a:gd name="T12" fmla="*/ 0 w 400"/>
                        <a:gd name="T13" fmla="*/ 1 h 126"/>
                        <a:gd name="T14" fmla="*/ 0 60000 65536"/>
                        <a:gd name="T15" fmla="*/ 0 60000 65536"/>
                        <a:gd name="T16" fmla="*/ 0 60000 65536"/>
                        <a:gd name="T17" fmla="*/ 0 60000 65536"/>
                        <a:gd name="T18" fmla="*/ 0 60000 65536"/>
                        <a:gd name="T19" fmla="*/ 0 60000 65536"/>
                        <a:gd name="T20" fmla="*/ 0 60000 65536"/>
                        <a:gd name="T21" fmla="*/ 0 w 400"/>
                        <a:gd name="T22" fmla="*/ 0 h 126"/>
                        <a:gd name="T23" fmla="*/ 400 w 400"/>
                        <a:gd name="T24" fmla="*/ 126 h 126"/>
                      </a:gdLst>
                      <a:ahLst/>
                      <a:cxnLst>
                        <a:cxn ang="T14">
                          <a:pos x="T0" y="T1"/>
                        </a:cxn>
                        <a:cxn ang="T15">
                          <a:pos x="T2" y="T3"/>
                        </a:cxn>
                        <a:cxn ang="T16">
                          <a:pos x="T4" y="T5"/>
                        </a:cxn>
                        <a:cxn ang="T17">
                          <a:pos x="T6" y="T7"/>
                        </a:cxn>
                        <a:cxn ang="T18">
                          <a:pos x="T8" y="T9"/>
                        </a:cxn>
                        <a:cxn ang="T19">
                          <a:pos x="T10" y="T11"/>
                        </a:cxn>
                        <a:cxn ang="T20">
                          <a:pos x="T12" y="T13"/>
                        </a:cxn>
                      </a:cxnLst>
                      <a:rect l="T21" t="T22" r="T23" b="T24"/>
                      <a:pathLst>
                        <a:path w="400" h="126">
                          <a:moveTo>
                            <a:pt x="0" y="97"/>
                          </a:moveTo>
                          <a:cubicBezTo>
                            <a:pt x="8" y="85"/>
                            <a:pt x="26" y="41"/>
                            <a:pt x="48" y="25"/>
                          </a:cubicBezTo>
                          <a:cubicBezTo>
                            <a:pt x="70" y="9"/>
                            <a:pt x="108" y="0"/>
                            <a:pt x="134" y="0"/>
                          </a:cubicBezTo>
                          <a:cubicBezTo>
                            <a:pt x="160" y="0"/>
                            <a:pt x="181" y="4"/>
                            <a:pt x="205" y="23"/>
                          </a:cubicBezTo>
                          <a:cubicBezTo>
                            <a:pt x="230" y="42"/>
                            <a:pt x="255" y="98"/>
                            <a:pt x="281" y="112"/>
                          </a:cubicBezTo>
                          <a:cubicBezTo>
                            <a:pt x="307" y="126"/>
                            <a:pt x="344" y="117"/>
                            <a:pt x="364" y="105"/>
                          </a:cubicBezTo>
                          <a:cubicBezTo>
                            <a:pt x="384" y="93"/>
                            <a:pt x="393" y="51"/>
                            <a:pt x="400" y="37"/>
                          </a:cubicBezTo>
                        </a:path>
                      </a:pathLst>
                    </a:custGeom>
                    <a:gradFill rotWithShape="1">
                      <a:gsLst>
                        <a:gs pos="0">
                          <a:srgbClr val="CC6600"/>
                        </a:gs>
                        <a:gs pos="50000">
                          <a:srgbClr val="996633"/>
                        </a:gs>
                        <a:gs pos="100000">
                          <a:srgbClr val="CC6600"/>
                        </a:gs>
                      </a:gsLst>
                      <a:lin ang="18900000" scaled="1"/>
                    </a:gradFill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grpSp>
                  <p:nvGrpSpPr>
                    <p:cNvPr id="15466" name="Group 118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1725" y="2188"/>
                      <a:ext cx="154" cy="143"/>
                      <a:chOff x="1728" y="2185"/>
                      <a:chExt cx="154" cy="143"/>
                    </a:xfrm>
                  </p:grpSpPr>
                  <p:sp>
                    <p:nvSpPr>
                      <p:cNvPr id="15455" name="Freeform 119"/>
                      <p:cNvSpPr>
                        <a:spLocks/>
                      </p:cNvSpPr>
                      <p:nvPr/>
                    </p:nvSpPr>
                    <p:spPr bwMode="auto">
                      <a:xfrm rot="-6731385">
                        <a:off x="1802" y="2249"/>
                        <a:ext cx="111" cy="48"/>
                      </a:xfrm>
                      <a:custGeom>
                        <a:avLst/>
                        <a:gdLst>
                          <a:gd name="T0" fmla="*/ 0 w 408"/>
                          <a:gd name="T1" fmla="*/ 2 h 102"/>
                          <a:gd name="T2" fmla="*/ 0 w 408"/>
                          <a:gd name="T3" fmla="*/ 0 h 102"/>
                          <a:gd name="T4" fmla="*/ 0 w 408"/>
                          <a:gd name="T5" fmla="*/ 0 h 102"/>
                          <a:gd name="T6" fmla="*/ 0 w 408"/>
                          <a:gd name="T7" fmla="*/ 0 h 102"/>
                          <a:gd name="T8" fmla="*/ 1 w 408"/>
                          <a:gd name="T9" fmla="*/ 2 h 102"/>
                          <a:gd name="T10" fmla="*/ 1 w 408"/>
                          <a:gd name="T11" fmla="*/ 2 h 102"/>
                          <a:gd name="T12" fmla="*/ 1 w 408"/>
                          <a:gd name="T13" fmla="*/ 0 h 102"/>
                          <a:gd name="T14" fmla="*/ 0 60000 65536"/>
                          <a:gd name="T15" fmla="*/ 0 60000 65536"/>
                          <a:gd name="T16" fmla="*/ 0 60000 65536"/>
                          <a:gd name="T17" fmla="*/ 0 60000 65536"/>
                          <a:gd name="T18" fmla="*/ 0 60000 65536"/>
                          <a:gd name="T19" fmla="*/ 0 60000 65536"/>
                          <a:gd name="T20" fmla="*/ 0 60000 65536"/>
                          <a:gd name="T21" fmla="*/ 0 w 408"/>
                          <a:gd name="T22" fmla="*/ 0 h 102"/>
                          <a:gd name="T23" fmla="*/ 408 w 408"/>
                          <a:gd name="T24" fmla="*/ 102 h 102"/>
                        </a:gdLst>
                        <a:ahLst/>
                        <a:cxnLst>
                          <a:cxn ang="T14">
                            <a:pos x="T0" y="T1"/>
                          </a:cxn>
                          <a:cxn ang="T15">
                            <a:pos x="T2" y="T3"/>
                          </a:cxn>
                          <a:cxn ang="T16">
                            <a:pos x="T4" y="T5"/>
                          </a:cxn>
                          <a:cxn ang="T17">
                            <a:pos x="T6" y="T7"/>
                          </a:cxn>
                          <a:cxn ang="T18">
                            <a:pos x="T8" y="T9"/>
                          </a:cxn>
                          <a:cxn ang="T19">
                            <a:pos x="T10" y="T11"/>
                          </a:cxn>
                          <a:cxn ang="T20">
                            <a:pos x="T12" y="T13"/>
                          </a:cxn>
                        </a:cxnLst>
                        <a:rect l="T21" t="T22" r="T23" b="T24"/>
                        <a:pathLst>
                          <a:path w="408" h="102">
                            <a:moveTo>
                              <a:pt x="0" y="99"/>
                            </a:moveTo>
                            <a:cubicBezTo>
                              <a:pt x="7" y="87"/>
                              <a:pt x="24" y="43"/>
                              <a:pt x="44" y="27"/>
                            </a:cubicBezTo>
                            <a:cubicBezTo>
                              <a:pt x="64" y="11"/>
                              <a:pt x="93" y="5"/>
                              <a:pt x="118" y="3"/>
                            </a:cubicBezTo>
                            <a:cubicBezTo>
                              <a:pt x="143" y="1"/>
                              <a:pt x="165" y="0"/>
                              <a:pt x="192" y="15"/>
                            </a:cubicBezTo>
                            <a:cubicBezTo>
                              <a:pt x="219" y="30"/>
                              <a:pt x="252" y="80"/>
                              <a:pt x="280" y="91"/>
                            </a:cubicBezTo>
                            <a:cubicBezTo>
                              <a:pt x="308" y="102"/>
                              <a:pt x="339" y="92"/>
                              <a:pt x="360" y="79"/>
                            </a:cubicBezTo>
                            <a:cubicBezTo>
                              <a:pt x="381" y="66"/>
                              <a:pt x="398" y="25"/>
                              <a:pt x="408" y="10"/>
                            </a:cubicBezTo>
                          </a:path>
                        </a:pathLst>
                      </a:custGeom>
                      <a:gradFill rotWithShape="1">
                        <a:gsLst>
                          <a:gs pos="0">
                            <a:srgbClr val="CC6600"/>
                          </a:gs>
                          <a:gs pos="50000">
                            <a:srgbClr val="996633"/>
                          </a:gs>
                          <a:gs pos="100000">
                            <a:srgbClr val="CC6600"/>
                          </a:gs>
                        </a:gsLst>
                        <a:lin ang="18900000" scaled="1"/>
                      </a:gradFill>
                      <a:ln w="9525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ru-RU"/>
                      </a:p>
                    </p:txBody>
                  </p:sp>
                  <p:sp>
                    <p:nvSpPr>
                      <p:cNvPr id="15456" name="Freeform 120"/>
                      <p:cNvSpPr>
                        <a:spLocks/>
                      </p:cNvSpPr>
                      <p:nvPr/>
                    </p:nvSpPr>
                    <p:spPr bwMode="auto">
                      <a:xfrm rot="-6731385">
                        <a:off x="1752" y="2226"/>
                        <a:ext cx="108" cy="59"/>
                      </a:xfrm>
                      <a:custGeom>
                        <a:avLst/>
                        <a:gdLst>
                          <a:gd name="T0" fmla="*/ 0 w 400"/>
                          <a:gd name="T1" fmla="*/ 2 h 126"/>
                          <a:gd name="T2" fmla="*/ 0 w 400"/>
                          <a:gd name="T3" fmla="*/ 0 h 126"/>
                          <a:gd name="T4" fmla="*/ 0 w 400"/>
                          <a:gd name="T5" fmla="*/ 0 h 126"/>
                          <a:gd name="T6" fmla="*/ 0 w 400"/>
                          <a:gd name="T7" fmla="*/ 0 h 126"/>
                          <a:gd name="T8" fmla="*/ 1 w 400"/>
                          <a:gd name="T9" fmla="*/ 2 h 126"/>
                          <a:gd name="T10" fmla="*/ 1 w 400"/>
                          <a:gd name="T11" fmla="*/ 2 h 126"/>
                          <a:gd name="T12" fmla="*/ 1 w 400"/>
                          <a:gd name="T13" fmla="*/ 1 h 126"/>
                          <a:gd name="T14" fmla="*/ 0 60000 65536"/>
                          <a:gd name="T15" fmla="*/ 0 60000 65536"/>
                          <a:gd name="T16" fmla="*/ 0 60000 65536"/>
                          <a:gd name="T17" fmla="*/ 0 60000 65536"/>
                          <a:gd name="T18" fmla="*/ 0 60000 65536"/>
                          <a:gd name="T19" fmla="*/ 0 60000 65536"/>
                          <a:gd name="T20" fmla="*/ 0 60000 65536"/>
                          <a:gd name="T21" fmla="*/ 0 w 400"/>
                          <a:gd name="T22" fmla="*/ 0 h 126"/>
                          <a:gd name="T23" fmla="*/ 400 w 400"/>
                          <a:gd name="T24" fmla="*/ 126 h 126"/>
                        </a:gdLst>
                        <a:ahLst/>
                        <a:cxnLst>
                          <a:cxn ang="T14">
                            <a:pos x="T0" y="T1"/>
                          </a:cxn>
                          <a:cxn ang="T15">
                            <a:pos x="T2" y="T3"/>
                          </a:cxn>
                          <a:cxn ang="T16">
                            <a:pos x="T4" y="T5"/>
                          </a:cxn>
                          <a:cxn ang="T17">
                            <a:pos x="T6" y="T7"/>
                          </a:cxn>
                          <a:cxn ang="T18">
                            <a:pos x="T8" y="T9"/>
                          </a:cxn>
                          <a:cxn ang="T19">
                            <a:pos x="T10" y="T11"/>
                          </a:cxn>
                          <a:cxn ang="T20">
                            <a:pos x="T12" y="T13"/>
                          </a:cxn>
                        </a:cxnLst>
                        <a:rect l="T21" t="T22" r="T23" b="T24"/>
                        <a:pathLst>
                          <a:path w="400" h="126">
                            <a:moveTo>
                              <a:pt x="0" y="97"/>
                            </a:moveTo>
                            <a:cubicBezTo>
                              <a:pt x="8" y="85"/>
                              <a:pt x="26" y="41"/>
                              <a:pt x="48" y="25"/>
                            </a:cubicBezTo>
                            <a:cubicBezTo>
                              <a:pt x="70" y="9"/>
                              <a:pt x="108" y="0"/>
                              <a:pt x="134" y="0"/>
                            </a:cubicBezTo>
                            <a:cubicBezTo>
                              <a:pt x="160" y="0"/>
                              <a:pt x="181" y="4"/>
                              <a:pt x="205" y="23"/>
                            </a:cubicBezTo>
                            <a:cubicBezTo>
                              <a:pt x="230" y="42"/>
                              <a:pt x="255" y="98"/>
                              <a:pt x="281" y="112"/>
                            </a:cubicBezTo>
                            <a:cubicBezTo>
                              <a:pt x="307" y="126"/>
                              <a:pt x="344" y="117"/>
                              <a:pt x="364" y="105"/>
                            </a:cubicBezTo>
                            <a:cubicBezTo>
                              <a:pt x="384" y="93"/>
                              <a:pt x="393" y="51"/>
                              <a:pt x="400" y="37"/>
                            </a:cubicBezTo>
                          </a:path>
                        </a:pathLst>
                      </a:custGeom>
                      <a:gradFill rotWithShape="1">
                        <a:gsLst>
                          <a:gs pos="0">
                            <a:srgbClr val="CC6600"/>
                          </a:gs>
                          <a:gs pos="50000">
                            <a:srgbClr val="996633"/>
                          </a:gs>
                          <a:gs pos="100000">
                            <a:srgbClr val="CC6600"/>
                          </a:gs>
                        </a:gsLst>
                        <a:lin ang="18900000" scaled="1"/>
                      </a:gradFill>
                      <a:ln w="9525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ru-RU"/>
                      </a:p>
                    </p:txBody>
                  </p:sp>
                  <p:sp>
                    <p:nvSpPr>
                      <p:cNvPr id="15457" name="Freeform 121"/>
                      <p:cNvSpPr>
                        <a:spLocks/>
                      </p:cNvSpPr>
                      <p:nvPr/>
                    </p:nvSpPr>
                    <p:spPr bwMode="auto">
                      <a:xfrm rot="-6297170">
                        <a:off x="1704" y="2209"/>
                        <a:ext cx="108" cy="59"/>
                      </a:xfrm>
                      <a:custGeom>
                        <a:avLst/>
                        <a:gdLst>
                          <a:gd name="T0" fmla="*/ 0 w 400"/>
                          <a:gd name="T1" fmla="*/ 2 h 126"/>
                          <a:gd name="T2" fmla="*/ 0 w 400"/>
                          <a:gd name="T3" fmla="*/ 0 h 126"/>
                          <a:gd name="T4" fmla="*/ 0 w 400"/>
                          <a:gd name="T5" fmla="*/ 0 h 126"/>
                          <a:gd name="T6" fmla="*/ 0 w 400"/>
                          <a:gd name="T7" fmla="*/ 0 h 126"/>
                          <a:gd name="T8" fmla="*/ 1 w 400"/>
                          <a:gd name="T9" fmla="*/ 2 h 126"/>
                          <a:gd name="T10" fmla="*/ 1 w 400"/>
                          <a:gd name="T11" fmla="*/ 2 h 126"/>
                          <a:gd name="T12" fmla="*/ 1 w 400"/>
                          <a:gd name="T13" fmla="*/ 1 h 126"/>
                          <a:gd name="T14" fmla="*/ 0 60000 65536"/>
                          <a:gd name="T15" fmla="*/ 0 60000 65536"/>
                          <a:gd name="T16" fmla="*/ 0 60000 65536"/>
                          <a:gd name="T17" fmla="*/ 0 60000 65536"/>
                          <a:gd name="T18" fmla="*/ 0 60000 65536"/>
                          <a:gd name="T19" fmla="*/ 0 60000 65536"/>
                          <a:gd name="T20" fmla="*/ 0 60000 65536"/>
                          <a:gd name="T21" fmla="*/ 0 w 400"/>
                          <a:gd name="T22" fmla="*/ 0 h 126"/>
                          <a:gd name="T23" fmla="*/ 400 w 400"/>
                          <a:gd name="T24" fmla="*/ 126 h 126"/>
                        </a:gdLst>
                        <a:ahLst/>
                        <a:cxnLst>
                          <a:cxn ang="T14">
                            <a:pos x="T0" y="T1"/>
                          </a:cxn>
                          <a:cxn ang="T15">
                            <a:pos x="T2" y="T3"/>
                          </a:cxn>
                          <a:cxn ang="T16">
                            <a:pos x="T4" y="T5"/>
                          </a:cxn>
                          <a:cxn ang="T17">
                            <a:pos x="T6" y="T7"/>
                          </a:cxn>
                          <a:cxn ang="T18">
                            <a:pos x="T8" y="T9"/>
                          </a:cxn>
                          <a:cxn ang="T19">
                            <a:pos x="T10" y="T11"/>
                          </a:cxn>
                          <a:cxn ang="T20">
                            <a:pos x="T12" y="T13"/>
                          </a:cxn>
                        </a:cxnLst>
                        <a:rect l="T21" t="T22" r="T23" b="T24"/>
                        <a:pathLst>
                          <a:path w="400" h="126">
                            <a:moveTo>
                              <a:pt x="0" y="97"/>
                            </a:moveTo>
                            <a:cubicBezTo>
                              <a:pt x="8" y="85"/>
                              <a:pt x="26" y="41"/>
                              <a:pt x="48" y="25"/>
                            </a:cubicBezTo>
                            <a:cubicBezTo>
                              <a:pt x="70" y="9"/>
                              <a:pt x="108" y="0"/>
                              <a:pt x="134" y="0"/>
                            </a:cubicBezTo>
                            <a:cubicBezTo>
                              <a:pt x="160" y="0"/>
                              <a:pt x="181" y="4"/>
                              <a:pt x="205" y="23"/>
                            </a:cubicBezTo>
                            <a:cubicBezTo>
                              <a:pt x="230" y="42"/>
                              <a:pt x="255" y="98"/>
                              <a:pt x="281" y="112"/>
                            </a:cubicBezTo>
                            <a:cubicBezTo>
                              <a:pt x="307" y="126"/>
                              <a:pt x="344" y="117"/>
                              <a:pt x="364" y="105"/>
                            </a:cubicBezTo>
                            <a:cubicBezTo>
                              <a:pt x="384" y="93"/>
                              <a:pt x="393" y="51"/>
                              <a:pt x="400" y="37"/>
                            </a:cubicBezTo>
                          </a:path>
                        </a:pathLst>
                      </a:custGeom>
                      <a:gradFill rotWithShape="1">
                        <a:gsLst>
                          <a:gs pos="0">
                            <a:srgbClr val="CC6600"/>
                          </a:gs>
                          <a:gs pos="50000">
                            <a:srgbClr val="996633"/>
                          </a:gs>
                          <a:gs pos="100000">
                            <a:srgbClr val="CC6600"/>
                          </a:gs>
                        </a:gsLst>
                        <a:lin ang="18900000" scaled="1"/>
                      </a:gradFill>
                      <a:ln w="9525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ru-RU"/>
                      </a:p>
                    </p:txBody>
                  </p:sp>
                </p:grpSp>
                <p:sp>
                  <p:nvSpPr>
                    <p:cNvPr id="15454" name="Freeform 122"/>
                    <p:cNvSpPr>
                      <a:spLocks/>
                    </p:cNvSpPr>
                    <p:nvPr/>
                  </p:nvSpPr>
                  <p:spPr bwMode="auto">
                    <a:xfrm rot="-5664353">
                      <a:off x="1625" y="2155"/>
                      <a:ext cx="108" cy="60"/>
                    </a:xfrm>
                    <a:custGeom>
                      <a:avLst/>
                      <a:gdLst>
                        <a:gd name="T0" fmla="*/ 0 w 400"/>
                        <a:gd name="T1" fmla="*/ 2 h 126"/>
                        <a:gd name="T2" fmla="*/ 0 w 400"/>
                        <a:gd name="T3" fmla="*/ 0 h 126"/>
                        <a:gd name="T4" fmla="*/ 0 w 400"/>
                        <a:gd name="T5" fmla="*/ 0 h 126"/>
                        <a:gd name="T6" fmla="*/ 0 w 400"/>
                        <a:gd name="T7" fmla="*/ 0 h 126"/>
                        <a:gd name="T8" fmla="*/ 1 w 400"/>
                        <a:gd name="T9" fmla="*/ 3 h 126"/>
                        <a:gd name="T10" fmla="*/ 1 w 400"/>
                        <a:gd name="T11" fmla="*/ 2 h 126"/>
                        <a:gd name="T12" fmla="*/ 1 w 400"/>
                        <a:gd name="T13" fmla="*/ 1 h 126"/>
                        <a:gd name="T14" fmla="*/ 0 60000 65536"/>
                        <a:gd name="T15" fmla="*/ 0 60000 65536"/>
                        <a:gd name="T16" fmla="*/ 0 60000 65536"/>
                        <a:gd name="T17" fmla="*/ 0 60000 65536"/>
                        <a:gd name="T18" fmla="*/ 0 60000 65536"/>
                        <a:gd name="T19" fmla="*/ 0 60000 65536"/>
                        <a:gd name="T20" fmla="*/ 0 60000 65536"/>
                        <a:gd name="T21" fmla="*/ 0 w 400"/>
                        <a:gd name="T22" fmla="*/ 0 h 126"/>
                        <a:gd name="T23" fmla="*/ 400 w 400"/>
                        <a:gd name="T24" fmla="*/ 126 h 126"/>
                      </a:gdLst>
                      <a:ahLst/>
                      <a:cxnLst>
                        <a:cxn ang="T14">
                          <a:pos x="T0" y="T1"/>
                        </a:cxn>
                        <a:cxn ang="T15">
                          <a:pos x="T2" y="T3"/>
                        </a:cxn>
                        <a:cxn ang="T16">
                          <a:pos x="T4" y="T5"/>
                        </a:cxn>
                        <a:cxn ang="T17">
                          <a:pos x="T6" y="T7"/>
                        </a:cxn>
                        <a:cxn ang="T18">
                          <a:pos x="T8" y="T9"/>
                        </a:cxn>
                        <a:cxn ang="T19">
                          <a:pos x="T10" y="T11"/>
                        </a:cxn>
                        <a:cxn ang="T20">
                          <a:pos x="T12" y="T13"/>
                        </a:cxn>
                      </a:cxnLst>
                      <a:rect l="T21" t="T22" r="T23" b="T24"/>
                      <a:pathLst>
                        <a:path w="400" h="126">
                          <a:moveTo>
                            <a:pt x="0" y="97"/>
                          </a:moveTo>
                          <a:cubicBezTo>
                            <a:pt x="8" y="85"/>
                            <a:pt x="26" y="41"/>
                            <a:pt x="48" y="25"/>
                          </a:cubicBezTo>
                          <a:cubicBezTo>
                            <a:pt x="70" y="9"/>
                            <a:pt x="108" y="0"/>
                            <a:pt x="134" y="0"/>
                          </a:cubicBezTo>
                          <a:cubicBezTo>
                            <a:pt x="160" y="0"/>
                            <a:pt x="181" y="4"/>
                            <a:pt x="205" y="23"/>
                          </a:cubicBezTo>
                          <a:cubicBezTo>
                            <a:pt x="230" y="42"/>
                            <a:pt x="255" y="98"/>
                            <a:pt x="281" y="112"/>
                          </a:cubicBezTo>
                          <a:cubicBezTo>
                            <a:pt x="307" y="126"/>
                            <a:pt x="344" y="117"/>
                            <a:pt x="364" y="105"/>
                          </a:cubicBezTo>
                          <a:cubicBezTo>
                            <a:pt x="384" y="93"/>
                            <a:pt x="393" y="51"/>
                            <a:pt x="400" y="37"/>
                          </a:cubicBezTo>
                        </a:path>
                      </a:pathLst>
                    </a:custGeom>
                    <a:gradFill rotWithShape="1">
                      <a:gsLst>
                        <a:gs pos="0">
                          <a:srgbClr val="CC6600"/>
                        </a:gs>
                        <a:gs pos="50000">
                          <a:srgbClr val="996633"/>
                        </a:gs>
                        <a:gs pos="100000">
                          <a:srgbClr val="CC6600"/>
                        </a:gs>
                      </a:gsLst>
                      <a:lin ang="18900000" scaled="1"/>
                    </a:gradFill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</p:grpSp>
              <p:sp>
                <p:nvSpPr>
                  <p:cNvPr id="15451" name="Freeform 123"/>
                  <p:cNvSpPr>
                    <a:spLocks/>
                  </p:cNvSpPr>
                  <p:nvPr/>
                </p:nvSpPr>
                <p:spPr bwMode="auto">
                  <a:xfrm rot="10800000">
                    <a:off x="1606" y="2128"/>
                    <a:ext cx="86" cy="79"/>
                  </a:xfrm>
                  <a:custGeom>
                    <a:avLst/>
                    <a:gdLst>
                      <a:gd name="T0" fmla="*/ 5 w 145"/>
                      <a:gd name="T1" fmla="*/ 0 h 221"/>
                      <a:gd name="T2" fmla="*/ 9 w 145"/>
                      <a:gd name="T3" fmla="*/ 0 h 221"/>
                      <a:gd name="T4" fmla="*/ 11 w 145"/>
                      <a:gd name="T5" fmla="*/ 1 h 221"/>
                      <a:gd name="T6" fmla="*/ 9 w 145"/>
                      <a:gd name="T7" fmla="*/ 1 h 221"/>
                      <a:gd name="T8" fmla="*/ 4 w 145"/>
                      <a:gd name="T9" fmla="*/ 1 h 221"/>
                      <a:gd name="T10" fmla="*/ 1 w 145"/>
                      <a:gd name="T11" fmla="*/ 1 h 221"/>
                      <a:gd name="T12" fmla="*/ 1 w 145"/>
                      <a:gd name="T13" fmla="*/ 1 h 221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w 145"/>
                      <a:gd name="T22" fmla="*/ 0 h 221"/>
                      <a:gd name="T23" fmla="*/ 145 w 145"/>
                      <a:gd name="T24" fmla="*/ 221 h 221"/>
                    </a:gdLst>
                    <a:ahLst/>
                    <a:cxnLst>
                      <a:cxn ang="T14">
                        <a:pos x="T0" y="T1"/>
                      </a:cxn>
                      <a:cxn ang="T15">
                        <a:pos x="T2" y="T3"/>
                      </a:cxn>
                      <a:cxn ang="T16">
                        <a:pos x="T4" y="T5"/>
                      </a:cxn>
                      <a:cxn ang="T17">
                        <a:pos x="T6" y="T7"/>
                      </a:cxn>
                      <a:cxn ang="T18">
                        <a:pos x="T8" y="T9"/>
                      </a:cxn>
                      <a:cxn ang="T19">
                        <a:pos x="T10" y="T11"/>
                      </a:cxn>
                      <a:cxn ang="T20">
                        <a:pos x="T12" y="T13"/>
                      </a:cxn>
                    </a:cxnLst>
                    <a:rect l="T21" t="T22" r="T23" b="T24"/>
                    <a:pathLst>
                      <a:path w="145" h="221">
                        <a:moveTo>
                          <a:pt x="72" y="0"/>
                        </a:moveTo>
                        <a:cubicBezTo>
                          <a:pt x="82" y="7"/>
                          <a:pt x="115" y="23"/>
                          <a:pt x="127" y="39"/>
                        </a:cubicBezTo>
                        <a:cubicBezTo>
                          <a:pt x="139" y="57"/>
                          <a:pt x="145" y="86"/>
                          <a:pt x="144" y="106"/>
                        </a:cubicBezTo>
                        <a:cubicBezTo>
                          <a:pt x="143" y="125"/>
                          <a:pt x="139" y="141"/>
                          <a:pt x="123" y="158"/>
                        </a:cubicBezTo>
                        <a:cubicBezTo>
                          <a:pt x="107" y="176"/>
                          <a:pt x="69" y="203"/>
                          <a:pt x="50" y="212"/>
                        </a:cubicBezTo>
                        <a:cubicBezTo>
                          <a:pt x="31" y="221"/>
                          <a:pt x="12" y="213"/>
                          <a:pt x="6" y="214"/>
                        </a:cubicBezTo>
                        <a:cubicBezTo>
                          <a:pt x="0" y="215"/>
                          <a:pt x="12" y="217"/>
                          <a:pt x="14" y="218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CC6600"/>
                      </a:gs>
                      <a:gs pos="50000">
                        <a:srgbClr val="996633"/>
                      </a:gs>
                      <a:gs pos="100000">
                        <a:srgbClr val="CC6600"/>
                      </a:gs>
                    </a:gsLst>
                    <a:lin ang="18900000" scaled="1"/>
                  </a:gradFill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</p:grpSp>
        </p:grpSp>
        <p:sp>
          <p:nvSpPr>
            <p:cNvPr id="15396" name="Freeform 124"/>
            <p:cNvSpPr>
              <a:spLocks/>
            </p:cNvSpPr>
            <p:nvPr/>
          </p:nvSpPr>
          <p:spPr bwMode="auto">
            <a:xfrm rot="-9846516">
              <a:off x="1643" y="3440"/>
              <a:ext cx="188" cy="34"/>
            </a:xfrm>
            <a:custGeom>
              <a:avLst/>
              <a:gdLst>
                <a:gd name="T0" fmla="*/ 0 w 400"/>
                <a:gd name="T1" fmla="*/ 0 h 126"/>
                <a:gd name="T2" fmla="*/ 1 w 400"/>
                <a:gd name="T3" fmla="*/ 0 h 126"/>
                <a:gd name="T4" fmla="*/ 3 w 400"/>
                <a:gd name="T5" fmla="*/ 0 h 126"/>
                <a:gd name="T6" fmla="*/ 5 w 400"/>
                <a:gd name="T7" fmla="*/ 0 h 126"/>
                <a:gd name="T8" fmla="*/ 7 w 400"/>
                <a:gd name="T9" fmla="*/ 0 h 126"/>
                <a:gd name="T10" fmla="*/ 8 w 400"/>
                <a:gd name="T11" fmla="*/ 0 h 126"/>
                <a:gd name="T12" fmla="*/ 9 w 400"/>
                <a:gd name="T13" fmla="*/ 0 h 12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400"/>
                <a:gd name="T22" fmla="*/ 0 h 126"/>
                <a:gd name="T23" fmla="*/ 400 w 400"/>
                <a:gd name="T24" fmla="*/ 126 h 12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400" h="126">
                  <a:moveTo>
                    <a:pt x="0" y="97"/>
                  </a:moveTo>
                  <a:cubicBezTo>
                    <a:pt x="8" y="85"/>
                    <a:pt x="26" y="41"/>
                    <a:pt x="48" y="25"/>
                  </a:cubicBezTo>
                  <a:cubicBezTo>
                    <a:pt x="70" y="9"/>
                    <a:pt x="108" y="0"/>
                    <a:pt x="134" y="0"/>
                  </a:cubicBezTo>
                  <a:cubicBezTo>
                    <a:pt x="160" y="0"/>
                    <a:pt x="181" y="4"/>
                    <a:pt x="205" y="23"/>
                  </a:cubicBezTo>
                  <a:cubicBezTo>
                    <a:pt x="230" y="42"/>
                    <a:pt x="255" y="98"/>
                    <a:pt x="281" y="112"/>
                  </a:cubicBezTo>
                  <a:cubicBezTo>
                    <a:pt x="307" y="126"/>
                    <a:pt x="344" y="117"/>
                    <a:pt x="364" y="105"/>
                  </a:cubicBezTo>
                  <a:cubicBezTo>
                    <a:pt x="384" y="93"/>
                    <a:pt x="393" y="51"/>
                    <a:pt x="400" y="37"/>
                  </a:cubicBezTo>
                </a:path>
              </a:pathLst>
            </a:custGeom>
            <a:gradFill rotWithShape="1">
              <a:gsLst>
                <a:gs pos="0">
                  <a:srgbClr val="CC6600"/>
                </a:gs>
                <a:gs pos="50000">
                  <a:srgbClr val="996633"/>
                </a:gs>
                <a:gs pos="100000">
                  <a:srgbClr val="CC6600"/>
                </a:gs>
              </a:gsLst>
              <a:lin ang="18900000" scaled="1"/>
            </a:gra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397" name="Freeform 125"/>
            <p:cNvSpPr>
              <a:spLocks/>
            </p:cNvSpPr>
            <p:nvPr/>
          </p:nvSpPr>
          <p:spPr bwMode="auto">
            <a:xfrm rot="-10095241">
              <a:off x="1518" y="3458"/>
              <a:ext cx="189" cy="34"/>
            </a:xfrm>
            <a:custGeom>
              <a:avLst/>
              <a:gdLst>
                <a:gd name="T0" fmla="*/ 0 w 400"/>
                <a:gd name="T1" fmla="*/ 0 h 126"/>
                <a:gd name="T2" fmla="*/ 1 w 400"/>
                <a:gd name="T3" fmla="*/ 0 h 126"/>
                <a:gd name="T4" fmla="*/ 3 w 400"/>
                <a:gd name="T5" fmla="*/ 0 h 126"/>
                <a:gd name="T6" fmla="*/ 5 w 400"/>
                <a:gd name="T7" fmla="*/ 0 h 126"/>
                <a:gd name="T8" fmla="*/ 7 w 400"/>
                <a:gd name="T9" fmla="*/ 0 h 126"/>
                <a:gd name="T10" fmla="*/ 9 w 400"/>
                <a:gd name="T11" fmla="*/ 0 h 126"/>
                <a:gd name="T12" fmla="*/ 9 w 400"/>
                <a:gd name="T13" fmla="*/ 0 h 12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400"/>
                <a:gd name="T22" fmla="*/ 0 h 126"/>
                <a:gd name="T23" fmla="*/ 400 w 400"/>
                <a:gd name="T24" fmla="*/ 126 h 12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400" h="126">
                  <a:moveTo>
                    <a:pt x="0" y="97"/>
                  </a:moveTo>
                  <a:cubicBezTo>
                    <a:pt x="8" y="85"/>
                    <a:pt x="26" y="41"/>
                    <a:pt x="48" y="25"/>
                  </a:cubicBezTo>
                  <a:cubicBezTo>
                    <a:pt x="70" y="9"/>
                    <a:pt x="108" y="0"/>
                    <a:pt x="134" y="0"/>
                  </a:cubicBezTo>
                  <a:cubicBezTo>
                    <a:pt x="160" y="0"/>
                    <a:pt x="181" y="4"/>
                    <a:pt x="205" y="23"/>
                  </a:cubicBezTo>
                  <a:cubicBezTo>
                    <a:pt x="230" y="42"/>
                    <a:pt x="255" y="98"/>
                    <a:pt x="281" y="112"/>
                  </a:cubicBezTo>
                  <a:cubicBezTo>
                    <a:pt x="307" y="126"/>
                    <a:pt x="344" y="117"/>
                    <a:pt x="364" y="105"/>
                  </a:cubicBezTo>
                  <a:cubicBezTo>
                    <a:pt x="384" y="93"/>
                    <a:pt x="393" y="51"/>
                    <a:pt x="400" y="37"/>
                  </a:cubicBezTo>
                </a:path>
              </a:pathLst>
            </a:custGeom>
            <a:gradFill rotWithShape="1">
              <a:gsLst>
                <a:gs pos="0">
                  <a:srgbClr val="CC6600"/>
                </a:gs>
                <a:gs pos="50000">
                  <a:srgbClr val="996633"/>
                </a:gs>
                <a:gs pos="100000">
                  <a:srgbClr val="CC6600"/>
                </a:gs>
              </a:gsLst>
              <a:lin ang="18900000" scaled="1"/>
            </a:gra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398" name="Freeform 126"/>
            <p:cNvSpPr>
              <a:spLocks/>
            </p:cNvSpPr>
            <p:nvPr/>
          </p:nvSpPr>
          <p:spPr bwMode="auto">
            <a:xfrm rot="-8887738">
              <a:off x="1756" y="3393"/>
              <a:ext cx="136" cy="51"/>
            </a:xfrm>
            <a:custGeom>
              <a:avLst/>
              <a:gdLst>
                <a:gd name="T0" fmla="*/ 11 w 228"/>
                <a:gd name="T1" fmla="*/ 0 h 142"/>
                <a:gd name="T2" fmla="*/ 2 w 228"/>
                <a:gd name="T3" fmla="*/ 1 h 142"/>
                <a:gd name="T4" fmla="*/ 1 w 228"/>
                <a:gd name="T5" fmla="*/ 0 h 142"/>
                <a:gd name="T6" fmla="*/ 5 w 228"/>
                <a:gd name="T7" fmla="*/ 0 h 142"/>
                <a:gd name="T8" fmla="*/ 11 w 228"/>
                <a:gd name="T9" fmla="*/ 0 h 142"/>
                <a:gd name="T10" fmla="*/ 16 w 228"/>
                <a:gd name="T11" fmla="*/ 0 h 142"/>
                <a:gd name="T12" fmla="*/ 17 w 228"/>
                <a:gd name="T13" fmla="*/ 0 h 14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28"/>
                <a:gd name="T22" fmla="*/ 0 h 142"/>
                <a:gd name="T23" fmla="*/ 228 w 228"/>
                <a:gd name="T24" fmla="*/ 142 h 142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28" h="142">
                  <a:moveTo>
                    <a:pt x="145" y="96"/>
                  </a:moveTo>
                  <a:cubicBezTo>
                    <a:pt x="126" y="103"/>
                    <a:pt x="48" y="142"/>
                    <a:pt x="25" y="136"/>
                  </a:cubicBezTo>
                  <a:cubicBezTo>
                    <a:pt x="2" y="130"/>
                    <a:pt x="0" y="75"/>
                    <a:pt x="7" y="61"/>
                  </a:cubicBezTo>
                  <a:cubicBezTo>
                    <a:pt x="14" y="47"/>
                    <a:pt x="42" y="48"/>
                    <a:pt x="66" y="53"/>
                  </a:cubicBezTo>
                  <a:cubicBezTo>
                    <a:pt x="89" y="58"/>
                    <a:pt x="126" y="85"/>
                    <a:pt x="150" y="88"/>
                  </a:cubicBezTo>
                  <a:cubicBezTo>
                    <a:pt x="173" y="89"/>
                    <a:pt x="194" y="74"/>
                    <a:pt x="207" y="60"/>
                  </a:cubicBezTo>
                  <a:cubicBezTo>
                    <a:pt x="221" y="46"/>
                    <a:pt x="224" y="12"/>
                    <a:pt x="228" y="0"/>
                  </a:cubicBezTo>
                </a:path>
              </a:pathLst>
            </a:custGeom>
            <a:gradFill rotWithShape="1">
              <a:gsLst>
                <a:gs pos="0">
                  <a:srgbClr val="CC6600"/>
                </a:gs>
                <a:gs pos="50000">
                  <a:srgbClr val="996633"/>
                </a:gs>
                <a:gs pos="100000">
                  <a:srgbClr val="CC6600"/>
                </a:gs>
              </a:gsLst>
              <a:lin ang="18900000" scaled="1"/>
            </a:gra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399" name="Freeform 127"/>
            <p:cNvSpPr>
              <a:spLocks/>
            </p:cNvSpPr>
            <p:nvPr/>
          </p:nvSpPr>
          <p:spPr bwMode="auto">
            <a:xfrm rot="-9846516">
              <a:off x="1694" y="3422"/>
              <a:ext cx="188" cy="34"/>
            </a:xfrm>
            <a:custGeom>
              <a:avLst/>
              <a:gdLst>
                <a:gd name="T0" fmla="*/ 0 w 400"/>
                <a:gd name="T1" fmla="*/ 0 h 126"/>
                <a:gd name="T2" fmla="*/ 1 w 400"/>
                <a:gd name="T3" fmla="*/ 0 h 126"/>
                <a:gd name="T4" fmla="*/ 3 w 400"/>
                <a:gd name="T5" fmla="*/ 0 h 126"/>
                <a:gd name="T6" fmla="*/ 5 w 400"/>
                <a:gd name="T7" fmla="*/ 0 h 126"/>
                <a:gd name="T8" fmla="*/ 7 w 400"/>
                <a:gd name="T9" fmla="*/ 0 h 126"/>
                <a:gd name="T10" fmla="*/ 8 w 400"/>
                <a:gd name="T11" fmla="*/ 0 h 126"/>
                <a:gd name="T12" fmla="*/ 9 w 400"/>
                <a:gd name="T13" fmla="*/ 0 h 12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400"/>
                <a:gd name="T22" fmla="*/ 0 h 126"/>
                <a:gd name="T23" fmla="*/ 400 w 400"/>
                <a:gd name="T24" fmla="*/ 126 h 12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400" h="126">
                  <a:moveTo>
                    <a:pt x="0" y="97"/>
                  </a:moveTo>
                  <a:cubicBezTo>
                    <a:pt x="8" y="85"/>
                    <a:pt x="26" y="41"/>
                    <a:pt x="48" y="25"/>
                  </a:cubicBezTo>
                  <a:cubicBezTo>
                    <a:pt x="70" y="9"/>
                    <a:pt x="108" y="0"/>
                    <a:pt x="134" y="0"/>
                  </a:cubicBezTo>
                  <a:cubicBezTo>
                    <a:pt x="160" y="0"/>
                    <a:pt x="181" y="4"/>
                    <a:pt x="205" y="23"/>
                  </a:cubicBezTo>
                  <a:cubicBezTo>
                    <a:pt x="230" y="42"/>
                    <a:pt x="255" y="98"/>
                    <a:pt x="281" y="112"/>
                  </a:cubicBezTo>
                  <a:cubicBezTo>
                    <a:pt x="307" y="126"/>
                    <a:pt x="344" y="117"/>
                    <a:pt x="364" y="105"/>
                  </a:cubicBezTo>
                  <a:cubicBezTo>
                    <a:pt x="384" y="93"/>
                    <a:pt x="393" y="51"/>
                    <a:pt x="400" y="37"/>
                  </a:cubicBezTo>
                </a:path>
              </a:pathLst>
            </a:custGeom>
            <a:gradFill rotWithShape="1">
              <a:gsLst>
                <a:gs pos="0">
                  <a:srgbClr val="CC6600"/>
                </a:gs>
                <a:gs pos="50000">
                  <a:srgbClr val="996633"/>
                </a:gs>
                <a:gs pos="100000">
                  <a:srgbClr val="CC6600"/>
                </a:gs>
              </a:gsLst>
              <a:lin ang="18900000" scaled="1"/>
            </a:gra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15508" name="Group 128"/>
            <p:cNvGrpSpPr>
              <a:grpSpLocks/>
            </p:cNvGrpSpPr>
            <p:nvPr/>
          </p:nvGrpSpPr>
          <p:grpSpPr bwMode="auto">
            <a:xfrm>
              <a:off x="446" y="3281"/>
              <a:ext cx="1786" cy="265"/>
              <a:chOff x="446" y="3281"/>
              <a:chExt cx="1786" cy="265"/>
            </a:xfrm>
          </p:grpSpPr>
          <p:sp>
            <p:nvSpPr>
              <p:cNvPr id="15401" name="Freeform 129"/>
              <p:cNvSpPr>
                <a:spLocks/>
              </p:cNvSpPr>
              <p:nvPr/>
            </p:nvSpPr>
            <p:spPr bwMode="auto">
              <a:xfrm rot="-10063547">
                <a:off x="1585" y="3450"/>
                <a:ext cx="192" cy="27"/>
              </a:xfrm>
              <a:custGeom>
                <a:avLst/>
                <a:gdLst>
                  <a:gd name="T0" fmla="*/ 0 w 408"/>
                  <a:gd name="T1" fmla="*/ 0 h 102"/>
                  <a:gd name="T2" fmla="*/ 1 w 408"/>
                  <a:gd name="T3" fmla="*/ 0 h 102"/>
                  <a:gd name="T4" fmla="*/ 3 w 408"/>
                  <a:gd name="T5" fmla="*/ 0 h 102"/>
                  <a:gd name="T6" fmla="*/ 4 w 408"/>
                  <a:gd name="T7" fmla="*/ 0 h 102"/>
                  <a:gd name="T8" fmla="*/ 7 w 408"/>
                  <a:gd name="T9" fmla="*/ 0 h 102"/>
                  <a:gd name="T10" fmla="*/ 8 w 408"/>
                  <a:gd name="T11" fmla="*/ 0 h 102"/>
                  <a:gd name="T12" fmla="*/ 9 w 408"/>
                  <a:gd name="T13" fmla="*/ 0 h 10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408"/>
                  <a:gd name="T22" fmla="*/ 0 h 102"/>
                  <a:gd name="T23" fmla="*/ 408 w 408"/>
                  <a:gd name="T24" fmla="*/ 102 h 102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408" h="102">
                    <a:moveTo>
                      <a:pt x="0" y="99"/>
                    </a:moveTo>
                    <a:cubicBezTo>
                      <a:pt x="7" y="87"/>
                      <a:pt x="24" y="43"/>
                      <a:pt x="44" y="27"/>
                    </a:cubicBezTo>
                    <a:cubicBezTo>
                      <a:pt x="64" y="11"/>
                      <a:pt x="93" y="5"/>
                      <a:pt x="118" y="3"/>
                    </a:cubicBezTo>
                    <a:cubicBezTo>
                      <a:pt x="143" y="1"/>
                      <a:pt x="165" y="0"/>
                      <a:pt x="192" y="15"/>
                    </a:cubicBezTo>
                    <a:cubicBezTo>
                      <a:pt x="219" y="30"/>
                      <a:pt x="252" y="80"/>
                      <a:pt x="280" y="91"/>
                    </a:cubicBezTo>
                    <a:cubicBezTo>
                      <a:pt x="308" y="102"/>
                      <a:pt x="339" y="92"/>
                      <a:pt x="360" y="79"/>
                    </a:cubicBezTo>
                    <a:cubicBezTo>
                      <a:pt x="381" y="66"/>
                      <a:pt x="398" y="25"/>
                      <a:pt x="408" y="10"/>
                    </a:cubicBezTo>
                  </a:path>
                </a:pathLst>
              </a:custGeom>
              <a:gradFill rotWithShape="1">
                <a:gsLst>
                  <a:gs pos="0">
                    <a:srgbClr val="CC6600"/>
                  </a:gs>
                  <a:gs pos="50000">
                    <a:srgbClr val="996633"/>
                  </a:gs>
                  <a:gs pos="100000">
                    <a:srgbClr val="CC6600"/>
                  </a:gs>
                </a:gsLst>
                <a:lin ang="18900000" scaled="1"/>
              </a:gra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15510" name="Group 130"/>
              <p:cNvGrpSpPr>
                <a:grpSpLocks/>
              </p:cNvGrpSpPr>
              <p:nvPr/>
            </p:nvGrpSpPr>
            <p:grpSpPr bwMode="auto">
              <a:xfrm rot="-10121193">
                <a:off x="1326" y="3451"/>
                <a:ext cx="311" cy="77"/>
                <a:chOff x="500" y="1699"/>
                <a:chExt cx="660" cy="284"/>
              </a:xfrm>
            </p:grpSpPr>
            <p:sp>
              <p:nvSpPr>
                <p:cNvPr id="15439" name="Freeform 131"/>
                <p:cNvSpPr>
                  <a:spLocks/>
                </p:cNvSpPr>
                <p:nvPr/>
              </p:nvSpPr>
              <p:spPr bwMode="auto">
                <a:xfrm>
                  <a:off x="500" y="1881"/>
                  <a:ext cx="408" cy="102"/>
                </a:xfrm>
                <a:custGeom>
                  <a:avLst/>
                  <a:gdLst>
                    <a:gd name="T0" fmla="*/ 0 w 408"/>
                    <a:gd name="T1" fmla="*/ 99 h 102"/>
                    <a:gd name="T2" fmla="*/ 44 w 408"/>
                    <a:gd name="T3" fmla="*/ 27 h 102"/>
                    <a:gd name="T4" fmla="*/ 118 w 408"/>
                    <a:gd name="T5" fmla="*/ 3 h 102"/>
                    <a:gd name="T6" fmla="*/ 192 w 408"/>
                    <a:gd name="T7" fmla="*/ 15 h 102"/>
                    <a:gd name="T8" fmla="*/ 280 w 408"/>
                    <a:gd name="T9" fmla="*/ 91 h 102"/>
                    <a:gd name="T10" fmla="*/ 360 w 408"/>
                    <a:gd name="T11" fmla="*/ 79 h 102"/>
                    <a:gd name="T12" fmla="*/ 408 w 408"/>
                    <a:gd name="T13" fmla="*/ 10 h 102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w 408"/>
                    <a:gd name="T22" fmla="*/ 0 h 102"/>
                    <a:gd name="T23" fmla="*/ 408 w 408"/>
                    <a:gd name="T24" fmla="*/ 102 h 102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T21" t="T22" r="T23" b="T24"/>
                  <a:pathLst>
                    <a:path w="408" h="102">
                      <a:moveTo>
                        <a:pt x="0" y="99"/>
                      </a:moveTo>
                      <a:cubicBezTo>
                        <a:pt x="7" y="87"/>
                        <a:pt x="24" y="43"/>
                        <a:pt x="44" y="27"/>
                      </a:cubicBezTo>
                      <a:cubicBezTo>
                        <a:pt x="64" y="11"/>
                        <a:pt x="93" y="5"/>
                        <a:pt x="118" y="3"/>
                      </a:cubicBezTo>
                      <a:cubicBezTo>
                        <a:pt x="143" y="1"/>
                        <a:pt x="165" y="0"/>
                        <a:pt x="192" y="15"/>
                      </a:cubicBezTo>
                      <a:cubicBezTo>
                        <a:pt x="219" y="30"/>
                        <a:pt x="252" y="80"/>
                        <a:pt x="280" y="91"/>
                      </a:cubicBezTo>
                      <a:cubicBezTo>
                        <a:pt x="308" y="102"/>
                        <a:pt x="339" y="92"/>
                        <a:pt x="360" y="79"/>
                      </a:cubicBezTo>
                      <a:cubicBezTo>
                        <a:pt x="381" y="66"/>
                        <a:pt x="398" y="25"/>
                        <a:pt x="408" y="10"/>
                      </a:cubicBezTo>
                    </a:path>
                  </a:pathLst>
                </a:custGeom>
                <a:gradFill rotWithShape="1">
                  <a:gsLst>
                    <a:gs pos="0">
                      <a:srgbClr val="CC6600"/>
                    </a:gs>
                    <a:gs pos="50000">
                      <a:srgbClr val="996633"/>
                    </a:gs>
                    <a:gs pos="100000">
                      <a:srgbClr val="CC6600"/>
                    </a:gs>
                  </a:gsLst>
                  <a:lin ang="18900000" scaled="1"/>
                </a:gra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5440" name="Freeform 132"/>
                <p:cNvSpPr>
                  <a:spLocks/>
                </p:cNvSpPr>
                <p:nvPr/>
              </p:nvSpPr>
              <p:spPr bwMode="auto">
                <a:xfrm>
                  <a:off x="636" y="1779"/>
                  <a:ext cx="400" cy="126"/>
                </a:xfrm>
                <a:custGeom>
                  <a:avLst/>
                  <a:gdLst>
                    <a:gd name="T0" fmla="*/ 0 w 400"/>
                    <a:gd name="T1" fmla="*/ 97 h 126"/>
                    <a:gd name="T2" fmla="*/ 48 w 400"/>
                    <a:gd name="T3" fmla="*/ 25 h 126"/>
                    <a:gd name="T4" fmla="*/ 134 w 400"/>
                    <a:gd name="T5" fmla="*/ 0 h 126"/>
                    <a:gd name="T6" fmla="*/ 205 w 400"/>
                    <a:gd name="T7" fmla="*/ 23 h 126"/>
                    <a:gd name="T8" fmla="*/ 281 w 400"/>
                    <a:gd name="T9" fmla="*/ 112 h 126"/>
                    <a:gd name="T10" fmla="*/ 364 w 400"/>
                    <a:gd name="T11" fmla="*/ 105 h 126"/>
                    <a:gd name="T12" fmla="*/ 400 w 400"/>
                    <a:gd name="T13" fmla="*/ 37 h 12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w 400"/>
                    <a:gd name="T22" fmla="*/ 0 h 126"/>
                    <a:gd name="T23" fmla="*/ 400 w 400"/>
                    <a:gd name="T24" fmla="*/ 126 h 126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T21" t="T22" r="T23" b="T24"/>
                  <a:pathLst>
                    <a:path w="400" h="126">
                      <a:moveTo>
                        <a:pt x="0" y="97"/>
                      </a:moveTo>
                      <a:cubicBezTo>
                        <a:pt x="8" y="85"/>
                        <a:pt x="26" y="41"/>
                        <a:pt x="48" y="25"/>
                      </a:cubicBezTo>
                      <a:cubicBezTo>
                        <a:pt x="70" y="9"/>
                        <a:pt x="108" y="0"/>
                        <a:pt x="134" y="0"/>
                      </a:cubicBezTo>
                      <a:cubicBezTo>
                        <a:pt x="160" y="0"/>
                        <a:pt x="181" y="4"/>
                        <a:pt x="205" y="23"/>
                      </a:cubicBezTo>
                      <a:cubicBezTo>
                        <a:pt x="230" y="42"/>
                        <a:pt x="255" y="98"/>
                        <a:pt x="281" y="112"/>
                      </a:cubicBezTo>
                      <a:cubicBezTo>
                        <a:pt x="307" y="126"/>
                        <a:pt x="344" y="117"/>
                        <a:pt x="364" y="105"/>
                      </a:cubicBezTo>
                      <a:cubicBezTo>
                        <a:pt x="384" y="93"/>
                        <a:pt x="393" y="51"/>
                        <a:pt x="400" y="37"/>
                      </a:cubicBezTo>
                    </a:path>
                  </a:pathLst>
                </a:custGeom>
                <a:gradFill rotWithShape="1">
                  <a:gsLst>
                    <a:gs pos="0">
                      <a:srgbClr val="CC6600"/>
                    </a:gs>
                    <a:gs pos="50000">
                      <a:srgbClr val="996633"/>
                    </a:gs>
                    <a:gs pos="100000">
                      <a:srgbClr val="CC6600"/>
                    </a:gs>
                  </a:gsLst>
                  <a:lin ang="18900000" scaled="1"/>
                </a:gra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5441" name="Freeform 133"/>
                <p:cNvSpPr>
                  <a:spLocks/>
                </p:cNvSpPr>
                <p:nvPr/>
              </p:nvSpPr>
              <p:spPr bwMode="auto">
                <a:xfrm rot="434215">
                  <a:off x="760" y="1699"/>
                  <a:ext cx="400" cy="126"/>
                </a:xfrm>
                <a:custGeom>
                  <a:avLst/>
                  <a:gdLst>
                    <a:gd name="T0" fmla="*/ 0 w 400"/>
                    <a:gd name="T1" fmla="*/ 97 h 126"/>
                    <a:gd name="T2" fmla="*/ 48 w 400"/>
                    <a:gd name="T3" fmla="*/ 25 h 126"/>
                    <a:gd name="T4" fmla="*/ 134 w 400"/>
                    <a:gd name="T5" fmla="*/ 0 h 126"/>
                    <a:gd name="T6" fmla="*/ 205 w 400"/>
                    <a:gd name="T7" fmla="*/ 23 h 126"/>
                    <a:gd name="T8" fmla="*/ 281 w 400"/>
                    <a:gd name="T9" fmla="*/ 112 h 126"/>
                    <a:gd name="T10" fmla="*/ 364 w 400"/>
                    <a:gd name="T11" fmla="*/ 105 h 126"/>
                    <a:gd name="T12" fmla="*/ 400 w 400"/>
                    <a:gd name="T13" fmla="*/ 37 h 12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w 400"/>
                    <a:gd name="T22" fmla="*/ 0 h 126"/>
                    <a:gd name="T23" fmla="*/ 400 w 400"/>
                    <a:gd name="T24" fmla="*/ 126 h 126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T21" t="T22" r="T23" b="T24"/>
                  <a:pathLst>
                    <a:path w="400" h="126">
                      <a:moveTo>
                        <a:pt x="0" y="97"/>
                      </a:moveTo>
                      <a:cubicBezTo>
                        <a:pt x="8" y="85"/>
                        <a:pt x="26" y="41"/>
                        <a:pt x="48" y="25"/>
                      </a:cubicBezTo>
                      <a:cubicBezTo>
                        <a:pt x="70" y="9"/>
                        <a:pt x="108" y="0"/>
                        <a:pt x="134" y="0"/>
                      </a:cubicBezTo>
                      <a:cubicBezTo>
                        <a:pt x="160" y="0"/>
                        <a:pt x="181" y="4"/>
                        <a:pt x="205" y="23"/>
                      </a:cubicBezTo>
                      <a:cubicBezTo>
                        <a:pt x="230" y="42"/>
                        <a:pt x="255" y="98"/>
                        <a:pt x="281" y="112"/>
                      </a:cubicBezTo>
                      <a:cubicBezTo>
                        <a:pt x="307" y="126"/>
                        <a:pt x="344" y="117"/>
                        <a:pt x="364" y="105"/>
                      </a:cubicBezTo>
                      <a:cubicBezTo>
                        <a:pt x="384" y="93"/>
                        <a:pt x="393" y="51"/>
                        <a:pt x="400" y="37"/>
                      </a:cubicBezTo>
                    </a:path>
                  </a:pathLst>
                </a:custGeom>
                <a:gradFill rotWithShape="1">
                  <a:gsLst>
                    <a:gs pos="0">
                      <a:srgbClr val="CC6600"/>
                    </a:gs>
                    <a:gs pos="50000">
                      <a:srgbClr val="996633"/>
                    </a:gs>
                    <a:gs pos="100000">
                      <a:srgbClr val="CC6600"/>
                    </a:gs>
                  </a:gsLst>
                  <a:lin ang="18900000" scaled="1"/>
                </a:gra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15514" name="Group 134"/>
              <p:cNvGrpSpPr>
                <a:grpSpLocks/>
              </p:cNvGrpSpPr>
              <p:nvPr/>
            </p:nvGrpSpPr>
            <p:grpSpPr bwMode="auto">
              <a:xfrm rot="-9767010">
                <a:off x="1122" y="3464"/>
                <a:ext cx="311" cy="77"/>
                <a:chOff x="500" y="1699"/>
                <a:chExt cx="660" cy="284"/>
              </a:xfrm>
            </p:grpSpPr>
            <p:sp>
              <p:nvSpPr>
                <p:cNvPr id="15436" name="Freeform 135"/>
                <p:cNvSpPr>
                  <a:spLocks/>
                </p:cNvSpPr>
                <p:nvPr/>
              </p:nvSpPr>
              <p:spPr bwMode="auto">
                <a:xfrm>
                  <a:off x="500" y="1881"/>
                  <a:ext cx="408" cy="102"/>
                </a:xfrm>
                <a:custGeom>
                  <a:avLst/>
                  <a:gdLst>
                    <a:gd name="T0" fmla="*/ 0 w 408"/>
                    <a:gd name="T1" fmla="*/ 99 h 102"/>
                    <a:gd name="T2" fmla="*/ 44 w 408"/>
                    <a:gd name="T3" fmla="*/ 27 h 102"/>
                    <a:gd name="T4" fmla="*/ 118 w 408"/>
                    <a:gd name="T5" fmla="*/ 3 h 102"/>
                    <a:gd name="T6" fmla="*/ 192 w 408"/>
                    <a:gd name="T7" fmla="*/ 15 h 102"/>
                    <a:gd name="T8" fmla="*/ 280 w 408"/>
                    <a:gd name="T9" fmla="*/ 91 h 102"/>
                    <a:gd name="T10" fmla="*/ 360 w 408"/>
                    <a:gd name="T11" fmla="*/ 79 h 102"/>
                    <a:gd name="T12" fmla="*/ 408 w 408"/>
                    <a:gd name="T13" fmla="*/ 10 h 102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w 408"/>
                    <a:gd name="T22" fmla="*/ 0 h 102"/>
                    <a:gd name="T23" fmla="*/ 408 w 408"/>
                    <a:gd name="T24" fmla="*/ 102 h 102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T21" t="T22" r="T23" b="T24"/>
                  <a:pathLst>
                    <a:path w="408" h="102">
                      <a:moveTo>
                        <a:pt x="0" y="99"/>
                      </a:moveTo>
                      <a:cubicBezTo>
                        <a:pt x="7" y="87"/>
                        <a:pt x="24" y="43"/>
                        <a:pt x="44" y="27"/>
                      </a:cubicBezTo>
                      <a:cubicBezTo>
                        <a:pt x="64" y="11"/>
                        <a:pt x="93" y="5"/>
                        <a:pt x="118" y="3"/>
                      </a:cubicBezTo>
                      <a:cubicBezTo>
                        <a:pt x="143" y="1"/>
                        <a:pt x="165" y="0"/>
                        <a:pt x="192" y="15"/>
                      </a:cubicBezTo>
                      <a:cubicBezTo>
                        <a:pt x="219" y="30"/>
                        <a:pt x="252" y="80"/>
                        <a:pt x="280" y="91"/>
                      </a:cubicBezTo>
                      <a:cubicBezTo>
                        <a:pt x="308" y="102"/>
                        <a:pt x="339" y="92"/>
                        <a:pt x="360" y="79"/>
                      </a:cubicBezTo>
                      <a:cubicBezTo>
                        <a:pt x="381" y="66"/>
                        <a:pt x="398" y="25"/>
                        <a:pt x="408" y="10"/>
                      </a:cubicBezTo>
                    </a:path>
                  </a:pathLst>
                </a:custGeom>
                <a:gradFill rotWithShape="1">
                  <a:gsLst>
                    <a:gs pos="0">
                      <a:srgbClr val="CC6600"/>
                    </a:gs>
                    <a:gs pos="50000">
                      <a:srgbClr val="996633"/>
                    </a:gs>
                    <a:gs pos="100000">
                      <a:srgbClr val="CC6600"/>
                    </a:gs>
                  </a:gsLst>
                  <a:lin ang="18900000" scaled="1"/>
                </a:gra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5437" name="Freeform 136"/>
                <p:cNvSpPr>
                  <a:spLocks/>
                </p:cNvSpPr>
                <p:nvPr/>
              </p:nvSpPr>
              <p:spPr bwMode="auto">
                <a:xfrm>
                  <a:off x="636" y="1779"/>
                  <a:ext cx="400" cy="126"/>
                </a:xfrm>
                <a:custGeom>
                  <a:avLst/>
                  <a:gdLst>
                    <a:gd name="T0" fmla="*/ 0 w 400"/>
                    <a:gd name="T1" fmla="*/ 97 h 126"/>
                    <a:gd name="T2" fmla="*/ 48 w 400"/>
                    <a:gd name="T3" fmla="*/ 25 h 126"/>
                    <a:gd name="T4" fmla="*/ 134 w 400"/>
                    <a:gd name="T5" fmla="*/ 0 h 126"/>
                    <a:gd name="T6" fmla="*/ 205 w 400"/>
                    <a:gd name="T7" fmla="*/ 23 h 126"/>
                    <a:gd name="T8" fmla="*/ 281 w 400"/>
                    <a:gd name="T9" fmla="*/ 112 h 126"/>
                    <a:gd name="T10" fmla="*/ 364 w 400"/>
                    <a:gd name="T11" fmla="*/ 105 h 126"/>
                    <a:gd name="T12" fmla="*/ 400 w 400"/>
                    <a:gd name="T13" fmla="*/ 37 h 12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w 400"/>
                    <a:gd name="T22" fmla="*/ 0 h 126"/>
                    <a:gd name="T23" fmla="*/ 400 w 400"/>
                    <a:gd name="T24" fmla="*/ 126 h 126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T21" t="T22" r="T23" b="T24"/>
                  <a:pathLst>
                    <a:path w="400" h="126">
                      <a:moveTo>
                        <a:pt x="0" y="97"/>
                      </a:moveTo>
                      <a:cubicBezTo>
                        <a:pt x="8" y="85"/>
                        <a:pt x="26" y="41"/>
                        <a:pt x="48" y="25"/>
                      </a:cubicBezTo>
                      <a:cubicBezTo>
                        <a:pt x="70" y="9"/>
                        <a:pt x="108" y="0"/>
                        <a:pt x="134" y="0"/>
                      </a:cubicBezTo>
                      <a:cubicBezTo>
                        <a:pt x="160" y="0"/>
                        <a:pt x="181" y="4"/>
                        <a:pt x="205" y="23"/>
                      </a:cubicBezTo>
                      <a:cubicBezTo>
                        <a:pt x="230" y="42"/>
                        <a:pt x="255" y="98"/>
                        <a:pt x="281" y="112"/>
                      </a:cubicBezTo>
                      <a:cubicBezTo>
                        <a:pt x="307" y="126"/>
                        <a:pt x="344" y="117"/>
                        <a:pt x="364" y="105"/>
                      </a:cubicBezTo>
                      <a:cubicBezTo>
                        <a:pt x="384" y="93"/>
                        <a:pt x="393" y="51"/>
                        <a:pt x="400" y="37"/>
                      </a:cubicBezTo>
                    </a:path>
                  </a:pathLst>
                </a:custGeom>
                <a:gradFill rotWithShape="1">
                  <a:gsLst>
                    <a:gs pos="0">
                      <a:srgbClr val="CC6600"/>
                    </a:gs>
                    <a:gs pos="50000">
                      <a:srgbClr val="996633"/>
                    </a:gs>
                    <a:gs pos="100000">
                      <a:srgbClr val="CC6600"/>
                    </a:gs>
                  </a:gsLst>
                  <a:lin ang="18900000" scaled="1"/>
                </a:gra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5438" name="Freeform 137"/>
                <p:cNvSpPr>
                  <a:spLocks/>
                </p:cNvSpPr>
                <p:nvPr/>
              </p:nvSpPr>
              <p:spPr bwMode="auto">
                <a:xfrm rot="434215">
                  <a:off x="760" y="1699"/>
                  <a:ext cx="400" cy="126"/>
                </a:xfrm>
                <a:custGeom>
                  <a:avLst/>
                  <a:gdLst>
                    <a:gd name="T0" fmla="*/ 0 w 400"/>
                    <a:gd name="T1" fmla="*/ 97 h 126"/>
                    <a:gd name="T2" fmla="*/ 48 w 400"/>
                    <a:gd name="T3" fmla="*/ 25 h 126"/>
                    <a:gd name="T4" fmla="*/ 134 w 400"/>
                    <a:gd name="T5" fmla="*/ 0 h 126"/>
                    <a:gd name="T6" fmla="*/ 205 w 400"/>
                    <a:gd name="T7" fmla="*/ 23 h 126"/>
                    <a:gd name="T8" fmla="*/ 281 w 400"/>
                    <a:gd name="T9" fmla="*/ 112 h 126"/>
                    <a:gd name="T10" fmla="*/ 364 w 400"/>
                    <a:gd name="T11" fmla="*/ 105 h 126"/>
                    <a:gd name="T12" fmla="*/ 400 w 400"/>
                    <a:gd name="T13" fmla="*/ 37 h 12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w 400"/>
                    <a:gd name="T22" fmla="*/ 0 h 126"/>
                    <a:gd name="T23" fmla="*/ 400 w 400"/>
                    <a:gd name="T24" fmla="*/ 126 h 126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T21" t="T22" r="T23" b="T24"/>
                  <a:pathLst>
                    <a:path w="400" h="126">
                      <a:moveTo>
                        <a:pt x="0" y="97"/>
                      </a:moveTo>
                      <a:cubicBezTo>
                        <a:pt x="8" y="85"/>
                        <a:pt x="26" y="41"/>
                        <a:pt x="48" y="25"/>
                      </a:cubicBezTo>
                      <a:cubicBezTo>
                        <a:pt x="70" y="9"/>
                        <a:pt x="108" y="0"/>
                        <a:pt x="134" y="0"/>
                      </a:cubicBezTo>
                      <a:cubicBezTo>
                        <a:pt x="160" y="0"/>
                        <a:pt x="181" y="4"/>
                        <a:pt x="205" y="23"/>
                      </a:cubicBezTo>
                      <a:cubicBezTo>
                        <a:pt x="230" y="42"/>
                        <a:pt x="255" y="98"/>
                        <a:pt x="281" y="112"/>
                      </a:cubicBezTo>
                      <a:cubicBezTo>
                        <a:pt x="307" y="126"/>
                        <a:pt x="344" y="117"/>
                        <a:pt x="364" y="105"/>
                      </a:cubicBezTo>
                      <a:cubicBezTo>
                        <a:pt x="384" y="93"/>
                        <a:pt x="393" y="51"/>
                        <a:pt x="400" y="37"/>
                      </a:cubicBezTo>
                    </a:path>
                  </a:pathLst>
                </a:custGeom>
                <a:gradFill rotWithShape="1">
                  <a:gsLst>
                    <a:gs pos="0">
                      <a:srgbClr val="CC6600"/>
                    </a:gs>
                    <a:gs pos="50000">
                      <a:srgbClr val="996633"/>
                    </a:gs>
                    <a:gs pos="100000">
                      <a:srgbClr val="CC6600"/>
                    </a:gs>
                  </a:gsLst>
                  <a:lin ang="18900000" scaled="1"/>
                </a:gra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15515" name="Group 138"/>
              <p:cNvGrpSpPr>
                <a:grpSpLocks/>
              </p:cNvGrpSpPr>
              <p:nvPr/>
            </p:nvGrpSpPr>
            <p:grpSpPr bwMode="auto">
              <a:xfrm rot="-9275821">
                <a:off x="940" y="3465"/>
                <a:ext cx="297" cy="81"/>
                <a:chOff x="500" y="1699"/>
                <a:chExt cx="660" cy="284"/>
              </a:xfrm>
            </p:grpSpPr>
            <p:sp>
              <p:nvSpPr>
                <p:cNvPr id="15433" name="Freeform 139"/>
                <p:cNvSpPr>
                  <a:spLocks/>
                </p:cNvSpPr>
                <p:nvPr/>
              </p:nvSpPr>
              <p:spPr bwMode="auto">
                <a:xfrm>
                  <a:off x="500" y="1881"/>
                  <a:ext cx="408" cy="102"/>
                </a:xfrm>
                <a:custGeom>
                  <a:avLst/>
                  <a:gdLst>
                    <a:gd name="T0" fmla="*/ 0 w 408"/>
                    <a:gd name="T1" fmla="*/ 99 h 102"/>
                    <a:gd name="T2" fmla="*/ 44 w 408"/>
                    <a:gd name="T3" fmla="*/ 27 h 102"/>
                    <a:gd name="T4" fmla="*/ 118 w 408"/>
                    <a:gd name="T5" fmla="*/ 3 h 102"/>
                    <a:gd name="T6" fmla="*/ 192 w 408"/>
                    <a:gd name="T7" fmla="*/ 15 h 102"/>
                    <a:gd name="T8" fmla="*/ 280 w 408"/>
                    <a:gd name="T9" fmla="*/ 91 h 102"/>
                    <a:gd name="T10" fmla="*/ 360 w 408"/>
                    <a:gd name="T11" fmla="*/ 79 h 102"/>
                    <a:gd name="T12" fmla="*/ 408 w 408"/>
                    <a:gd name="T13" fmla="*/ 10 h 102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w 408"/>
                    <a:gd name="T22" fmla="*/ 0 h 102"/>
                    <a:gd name="T23" fmla="*/ 408 w 408"/>
                    <a:gd name="T24" fmla="*/ 102 h 102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T21" t="T22" r="T23" b="T24"/>
                  <a:pathLst>
                    <a:path w="408" h="102">
                      <a:moveTo>
                        <a:pt x="0" y="99"/>
                      </a:moveTo>
                      <a:cubicBezTo>
                        <a:pt x="7" y="87"/>
                        <a:pt x="24" y="43"/>
                        <a:pt x="44" y="27"/>
                      </a:cubicBezTo>
                      <a:cubicBezTo>
                        <a:pt x="64" y="11"/>
                        <a:pt x="93" y="5"/>
                        <a:pt x="118" y="3"/>
                      </a:cubicBezTo>
                      <a:cubicBezTo>
                        <a:pt x="143" y="1"/>
                        <a:pt x="165" y="0"/>
                        <a:pt x="192" y="15"/>
                      </a:cubicBezTo>
                      <a:cubicBezTo>
                        <a:pt x="219" y="30"/>
                        <a:pt x="252" y="80"/>
                        <a:pt x="280" y="91"/>
                      </a:cubicBezTo>
                      <a:cubicBezTo>
                        <a:pt x="308" y="102"/>
                        <a:pt x="339" y="92"/>
                        <a:pt x="360" y="79"/>
                      </a:cubicBezTo>
                      <a:cubicBezTo>
                        <a:pt x="381" y="66"/>
                        <a:pt x="398" y="25"/>
                        <a:pt x="408" y="10"/>
                      </a:cubicBezTo>
                    </a:path>
                  </a:pathLst>
                </a:custGeom>
                <a:gradFill rotWithShape="1">
                  <a:gsLst>
                    <a:gs pos="0">
                      <a:srgbClr val="CC6600"/>
                    </a:gs>
                    <a:gs pos="50000">
                      <a:srgbClr val="996633"/>
                    </a:gs>
                    <a:gs pos="100000">
                      <a:srgbClr val="CC6600"/>
                    </a:gs>
                  </a:gsLst>
                  <a:lin ang="18900000" scaled="1"/>
                </a:gra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5434" name="Freeform 140"/>
                <p:cNvSpPr>
                  <a:spLocks/>
                </p:cNvSpPr>
                <p:nvPr/>
              </p:nvSpPr>
              <p:spPr bwMode="auto">
                <a:xfrm>
                  <a:off x="636" y="1779"/>
                  <a:ext cx="400" cy="126"/>
                </a:xfrm>
                <a:custGeom>
                  <a:avLst/>
                  <a:gdLst>
                    <a:gd name="T0" fmla="*/ 0 w 400"/>
                    <a:gd name="T1" fmla="*/ 97 h 126"/>
                    <a:gd name="T2" fmla="*/ 48 w 400"/>
                    <a:gd name="T3" fmla="*/ 25 h 126"/>
                    <a:gd name="T4" fmla="*/ 134 w 400"/>
                    <a:gd name="T5" fmla="*/ 0 h 126"/>
                    <a:gd name="T6" fmla="*/ 205 w 400"/>
                    <a:gd name="T7" fmla="*/ 23 h 126"/>
                    <a:gd name="T8" fmla="*/ 281 w 400"/>
                    <a:gd name="T9" fmla="*/ 112 h 126"/>
                    <a:gd name="T10" fmla="*/ 364 w 400"/>
                    <a:gd name="T11" fmla="*/ 105 h 126"/>
                    <a:gd name="T12" fmla="*/ 400 w 400"/>
                    <a:gd name="T13" fmla="*/ 37 h 12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w 400"/>
                    <a:gd name="T22" fmla="*/ 0 h 126"/>
                    <a:gd name="T23" fmla="*/ 400 w 400"/>
                    <a:gd name="T24" fmla="*/ 126 h 126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T21" t="T22" r="T23" b="T24"/>
                  <a:pathLst>
                    <a:path w="400" h="126">
                      <a:moveTo>
                        <a:pt x="0" y="97"/>
                      </a:moveTo>
                      <a:cubicBezTo>
                        <a:pt x="8" y="85"/>
                        <a:pt x="26" y="41"/>
                        <a:pt x="48" y="25"/>
                      </a:cubicBezTo>
                      <a:cubicBezTo>
                        <a:pt x="70" y="9"/>
                        <a:pt x="108" y="0"/>
                        <a:pt x="134" y="0"/>
                      </a:cubicBezTo>
                      <a:cubicBezTo>
                        <a:pt x="160" y="0"/>
                        <a:pt x="181" y="4"/>
                        <a:pt x="205" y="23"/>
                      </a:cubicBezTo>
                      <a:cubicBezTo>
                        <a:pt x="230" y="42"/>
                        <a:pt x="255" y="98"/>
                        <a:pt x="281" y="112"/>
                      </a:cubicBezTo>
                      <a:cubicBezTo>
                        <a:pt x="307" y="126"/>
                        <a:pt x="344" y="117"/>
                        <a:pt x="364" y="105"/>
                      </a:cubicBezTo>
                      <a:cubicBezTo>
                        <a:pt x="384" y="93"/>
                        <a:pt x="393" y="51"/>
                        <a:pt x="400" y="37"/>
                      </a:cubicBezTo>
                    </a:path>
                  </a:pathLst>
                </a:custGeom>
                <a:gradFill rotWithShape="1">
                  <a:gsLst>
                    <a:gs pos="0">
                      <a:srgbClr val="CC6600"/>
                    </a:gs>
                    <a:gs pos="50000">
                      <a:srgbClr val="996633"/>
                    </a:gs>
                    <a:gs pos="100000">
                      <a:srgbClr val="CC6600"/>
                    </a:gs>
                  </a:gsLst>
                  <a:lin ang="18900000" scaled="1"/>
                </a:gra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5435" name="Freeform 141"/>
                <p:cNvSpPr>
                  <a:spLocks/>
                </p:cNvSpPr>
                <p:nvPr/>
              </p:nvSpPr>
              <p:spPr bwMode="auto">
                <a:xfrm rot="434215">
                  <a:off x="760" y="1699"/>
                  <a:ext cx="400" cy="126"/>
                </a:xfrm>
                <a:custGeom>
                  <a:avLst/>
                  <a:gdLst>
                    <a:gd name="T0" fmla="*/ 0 w 400"/>
                    <a:gd name="T1" fmla="*/ 97 h 126"/>
                    <a:gd name="T2" fmla="*/ 48 w 400"/>
                    <a:gd name="T3" fmla="*/ 25 h 126"/>
                    <a:gd name="T4" fmla="*/ 134 w 400"/>
                    <a:gd name="T5" fmla="*/ 0 h 126"/>
                    <a:gd name="T6" fmla="*/ 205 w 400"/>
                    <a:gd name="T7" fmla="*/ 23 h 126"/>
                    <a:gd name="T8" fmla="*/ 281 w 400"/>
                    <a:gd name="T9" fmla="*/ 112 h 126"/>
                    <a:gd name="T10" fmla="*/ 364 w 400"/>
                    <a:gd name="T11" fmla="*/ 105 h 126"/>
                    <a:gd name="T12" fmla="*/ 400 w 400"/>
                    <a:gd name="T13" fmla="*/ 37 h 12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w 400"/>
                    <a:gd name="T22" fmla="*/ 0 h 126"/>
                    <a:gd name="T23" fmla="*/ 400 w 400"/>
                    <a:gd name="T24" fmla="*/ 126 h 126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T21" t="T22" r="T23" b="T24"/>
                  <a:pathLst>
                    <a:path w="400" h="126">
                      <a:moveTo>
                        <a:pt x="0" y="97"/>
                      </a:moveTo>
                      <a:cubicBezTo>
                        <a:pt x="8" y="85"/>
                        <a:pt x="26" y="41"/>
                        <a:pt x="48" y="25"/>
                      </a:cubicBezTo>
                      <a:cubicBezTo>
                        <a:pt x="70" y="9"/>
                        <a:pt x="108" y="0"/>
                        <a:pt x="134" y="0"/>
                      </a:cubicBezTo>
                      <a:cubicBezTo>
                        <a:pt x="160" y="0"/>
                        <a:pt x="181" y="4"/>
                        <a:pt x="205" y="23"/>
                      </a:cubicBezTo>
                      <a:cubicBezTo>
                        <a:pt x="230" y="42"/>
                        <a:pt x="255" y="98"/>
                        <a:pt x="281" y="112"/>
                      </a:cubicBezTo>
                      <a:cubicBezTo>
                        <a:pt x="307" y="126"/>
                        <a:pt x="344" y="117"/>
                        <a:pt x="364" y="105"/>
                      </a:cubicBezTo>
                      <a:cubicBezTo>
                        <a:pt x="384" y="93"/>
                        <a:pt x="393" y="51"/>
                        <a:pt x="400" y="37"/>
                      </a:cubicBezTo>
                    </a:path>
                  </a:pathLst>
                </a:custGeom>
                <a:gradFill rotWithShape="1">
                  <a:gsLst>
                    <a:gs pos="0">
                      <a:srgbClr val="CC6600"/>
                    </a:gs>
                    <a:gs pos="50000">
                      <a:srgbClr val="996633"/>
                    </a:gs>
                    <a:gs pos="100000">
                      <a:srgbClr val="CC6600"/>
                    </a:gs>
                  </a:gsLst>
                  <a:lin ang="18900000" scaled="1"/>
                </a:gra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15516" name="Group 142"/>
              <p:cNvGrpSpPr>
                <a:grpSpLocks/>
              </p:cNvGrpSpPr>
              <p:nvPr/>
            </p:nvGrpSpPr>
            <p:grpSpPr bwMode="auto">
              <a:xfrm rot="253299">
                <a:off x="446" y="3314"/>
                <a:ext cx="418" cy="211"/>
                <a:chOff x="1606" y="2128"/>
                <a:chExt cx="418" cy="211"/>
              </a:xfrm>
            </p:grpSpPr>
            <p:grpSp>
              <p:nvGrpSpPr>
                <p:cNvPr id="15517" name="Group 143"/>
                <p:cNvGrpSpPr>
                  <a:grpSpLocks/>
                </p:cNvGrpSpPr>
                <p:nvPr/>
              </p:nvGrpSpPr>
              <p:grpSpPr bwMode="auto">
                <a:xfrm>
                  <a:off x="1692" y="2156"/>
                  <a:ext cx="332" cy="183"/>
                  <a:chOff x="1692" y="2156"/>
                  <a:chExt cx="332" cy="183"/>
                </a:xfrm>
              </p:grpSpPr>
              <p:sp>
                <p:nvSpPr>
                  <p:cNvPr id="15430" name="Freeform 144"/>
                  <p:cNvSpPr>
                    <a:spLocks/>
                  </p:cNvSpPr>
                  <p:nvPr/>
                </p:nvSpPr>
                <p:spPr bwMode="auto">
                  <a:xfrm rot="-5664353">
                    <a:off x="1662" y="2186"/>
                    <a:ext cx="111" cy="51"/>
                  </a:xfrm>
                  <a:custGeom>
                    <a:avLst/>
                    <a:gdLst>
                      <a:gd name="T0" fmla="*/ 0 w 408"/>
                      <a:gd name="T1" fmla="*/ 3 h 102"/>
                      <a:gd name="T2" fmla="*/ 0 w 408"/>
                      <a:gd name="T3" fmla="*/ 1 h 102"/>
                      <a:gd name="T4" fmla="*/ 0 w 408"/>
                      <a:gd name="T5" fmla="*/ 1 h 102"/>
                      <a:gd name="T6" fmla="*/ 0 w 408"/>
                      <a:gd name="T7" fmla="*/ 1 h 102"/>
                      <a:gd name="T8" fmla="*/ 1 w 408"/>
                      <a:gd name="T9" fmla="*/ 3 h 102"/>
                      <a:gd name="T10" fmla="*/ 1 w 408"/>
                      <a:gd name="T11" fmla="*/ 3 h 102"/>
                      <a:gd name="T12" fmla="*/ 1 w 408"/>
                      <a:gd name="T13" fmla="*/ 1 h 102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w 408"/>
                      <a:gd name="T22" fmla="*/ 0 h 102"/>
                      <a:gd name="T23" fmla="*/ 408 w 408"/>
                      <a:gd name="T24" fmla="*/ 102 h 102"/>
                    </a:gdLst>
                    <a:ahLst/>
                    <a:cxnLst>
                      <a:cxn ang="T14">
                        <a:pos x="T0" y="T1"/>
                      </a:cxn>
                      <a:cxn ang="T15">
                        <a:pos x="T2" y="T3"/>
                      </a:cxn>
                      <a:cxn ang="T16">
                        <a:pos x="T4" y="T5"/>
                      </a:cxn>
                      <a:cxn ang="T17">
                        <a:pos x="T6" y="T7"/>
                      </a:cxn>
                      <a:cxn ang="T18">
                        <a:pos x="T8" y="T9"/>
                      </a:cxn>
                      <a:cxn ang="T19">
                        <a:pos x="T10" y="T11"/>
                      </a:cxn>
                      <a:cxn ang="T20">
                        <a:pos x="T12" y="T13"/>
                      </a:cxn>
                    </a:cxnLst>
                    <a:rect l="T21" t="T22" r="T23" b="T24"/>
                    <a:pathLst>
                      <a:path w="408" h="102">
                        <a:moveTo>
                          <a:pt x="0" y="99"/>
                        </a:moveTo>
                        <a:cubicBezTo>
                          <a:pt x="7" y="87"/>
                          <a:pt x="24" y="43"/>
                          <a:pt x="44" y="27"/>
                        </a:cubicBezTo>
                        <a:cubicBezTo>
                          <a:pt x="64" y="11"/>
                          <a:pt x="93" y="5"/>
                          <a:pt x="118" y="3"/>
                        </a:cubicBezTo>
                        <a:cubicBezTo>
                          <a:pt x="143" y="1"/>
                          <a:pt x="165" y="0"/>
                          <a:pt x="192" y="15"/>
                        </a:cubicBezTo>
                        <a:cubicBezTo>
                          <a:pt x="219" y="30"/>
                          <a:pt x="252" y="80"/>
                          <a:pt x="280" y="91"/>
                        </a:cubicBezTo>
                        <a:cubicBezTo>
                          <a:pt x="308" y="102"/>
                          <a:pt x="339" y="92"/>
                          <a:pt x="360" y="79"/>
                        </a:cubicBezTo>
                        <a:cubicBezTo>
                          <a:pt x="381" y="66"/>
                          <a:pt x="398" y="25"/>
                          <a:pt x="408" y="10"/>
                        </a:cubicBezTo>
                      </a:path>
                    </a:pathLst>
                  </a:custGeom>
                  <a:solidFill>
                    <a:srgbClr val="CC9900"/>
                  </a:solidFill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5431" name="Freeform 145"/>
                  <p:cNvSpPr>
                    <a:spLocks/>
                  </p:cNvSpPr>
                  <p:nvPr/>
                </p:nvSpPr>
                <p:spPr bwMode="auto">
                  <a:xfrm rot="-7401987">
                    <a:off x="1952" y="2268"/>
                    <a:ext cx="95" cy="48"/>
                  </a:xfrm>
                  <a:custGeom>
                    <a:avLst/>
                    <a:gdLst>
                      <a:gd name="T0" fmla="*/ 0 w 408"/>
                      <a:gd name="T1" fmla="*/ 2 h 102"/>
                      <a:gd name="T2" fmla="*/ 0 w 408"/>
                      <a:gd name="T3" fmla="*/ 0 h 102"/>
                      <a:gd name="T4" fmla="*/ 0 w 408"/>
                      <a:gd name="T5" fmla="*/ 0 h 102"/>
                      <a:gd name="T6" fmla="*/ 0 w 408"/>
                      <a:gd name="T7" fmla="*/ 0 h 102"/>
                      <a:gd name="T8" fmla="*/ 0 w 408"/>
                      <a:gd name="T9" fmla="*/ 2 h 102"/>
                      <a:gd name="T10" fmla="*/ 0 w 408"/>
                      <a:gd name="T11" fmla="*/ 2 h 102"/>
                      <a:gd name="T12" fmla="*/ 0 w 408"/>
                      <a:gd name="T13" fmla="*/ 0 h 102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w 408"/>
                      <a:gd name="T22" fmla="*/ 0 h 102"/>
                      <a:gd name="T23" fmla="*/ 408 w 408"/>
                      <a:gd name="T24" fmla="*/ 102 h 102"/>
                    </a:gdLst>
                    <a:ahLst/>
                    <a:cxnLst>
                      <a:cxn ang="T14">
                        <a:pos x="T0" y="T1"/>
                      </a:cxn>
                      <a:cxn ang="T15">
                        <a:pos x="T2" y="T3"/>
                      </a:cxn>
                      <a:cxn ang="T16">
                        <a:pos x="T4" y="T5"/>
                      </a:cxn>
                      <a:cxn ang="T17">
                        <a:pos x="T6" y="T7"/>
                      </a:cxn>
                      <a:cxn ang="T18">
                        <a:pos x="T8" y="T9"/>
                      </a:cxn>
                      <a:cxn ang="T19">
                        <a:pos x="T10" y="T11"/>
                      </a:cxn>
                      <a:cxn ang="T20">
                        <a:pos x="T12" y="T13"/>
                      </a:cxn>
                    </a:cxnLst>
                    <a:rect l="T21" t="T22" r="T23" b="T24"/>
                    <a:pathLst>
                      <a:path w="408" h="102">
                        <a:moveTo>
                          <a:pt x="0" y="99"/>
                        </a:moveTo>
                        <a:cubicBezTo>
                          <a:pt x="7" y="87"/>
                          <a:pt x="24" y="43"/>
                          <a:pt x="44" y="27"/>
                        </a:cubicBezTo>
                        <a:cubicBezTo>
                          <a:pt x="64" y="11"/>
                          <a:pt x="93" y="5"/>
                          <a:pt x="118" y="3"/>
                        </a:cubicBezTo>
                        <a:cubicBezTo>
                          <a:pt x="143" y="1"/>
                          <a:pt x="165" y="0"/>
                          <a:pt x="192" y="15"/>
                        </a:cubicBezTo>
                        <a:cubicBezTo>
                          <a:pt x="219" y="30"/>
                          <a:pt x="252" y="80"/>
                          <a:pt x="280" y="91"/>
                        </a:cubicBezTo>
                        <a:cubicBezTo>
                          <a:pt x="308" y="102"/>
                          <a:pt x="339" y="92"/>
                          <a:pt x="360" y="79"/>
                        </a:cubicBezTo>
                        <a:cubicBezTo>
                          <a:pt x="381" y="66"/>
                          <a:pt x="398" y="25"/>
                          <a:pt x="408" y="10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CC6600"/>
                      </a:gs>
                      <a:gs pos="50000">
                        <a:srgbClr val="996633"/>
                      </a:gs>
                      <a:gs pos="100000">
                        <a:srgbClr val="CC6600"/>
                      </a:gs>
                    </a:gsLst>
                    <a:lin ang="18900000" scaled="1"/>
                  </a:gradFill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5432" name="Freeform 146"/>
                  <p:cNvSpPr>
                    <a:spLocks/>
                  </p:cNvSpPr>
                  <p:nvPr/>
                </p:nvSpPr>
                <p:spPr bwMode="auto">
                  <a:xfrm rot="-6967771">
                    <a:off x="1854" y="2257"/>
                    <a:ext cx="93" cy="59"/>
                  </a:xfrm>
                  <a:custGeom>
                    <a:avLst/>
                    <a:gdLst>
                      <a:gd name="T0" fmla="*/ 0 w 400"/>
                      <a:gd name="T1" fmla="*/ 2 h 126"/>
                      <a:gd name="T2" fmla="*/ 0 w 400"/>
                      <a:gd name="T3" fmla="*/ 0 h 126"/>
                      <a:gd name="T4" fmla="*/ 0 w 400"/>
                      <a:gd name="T5" fmla="*/ 0 h 126"/>
                      <a:gd name="T6" fmla="*/ 0 w 400"/>
                      <a:gd name="T7" fmla="*/ 0 h 126"/>
                      <a:gd name="T8" fmla="*/ 0 w 400"/>
                      <a:gd name="T9" fmla="*/ 2 h 126"/>
                      <a:gd name="T10" fmla="*/ 0 w 400"/>
                      <a:gd name="T11" fmla="*/ 2 h 126"/>
                      <a:gd name="T12" fmla="*/ 0 w 400"/>
                      <a:gd name="T13" fmla="*/ 1 h 126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w 400"/>
                      <a:gd name="T22" fmla="*/ 0 h 126"/>
                      <a:gd name="T23" fmla="*/ 400 w 400"/>
                      <a:gd name="T24" fmla="*/ 126 h 126"/>
                    </a:gdLst>
                    <a:ahLst/>
                    <a:cxnLst>
                      <a:cxn ang="T14">
                        <a:pos x="T0" y="T1"/>
                      </a:cxn>
                      <a:cxn ang="T15">
                        <a:pos x="T2" y="T3"/>
                      </a:cxn>
                      <a:cxn ang="T16">
                        <a:pos x="T4" y="T5"/>
                      </a:cxn>
                      <a:cxn ang="T17">
                        <a:pos x="T6" y="T7"/>
                      </a:cxn>
                      <a:cxn ang="T18">
                        <a:pos x="T8" y="T9"/>
                      </a:cxn>
                      <a:cxn ang="T19">
                        <a:pos x="T10" y="T11"/>
                      </a:cxn>
                      <a:cxn ang="T20">
                        <a:pos x="T12" y="T13"/>
                      </a:cxn>
                    </a:cxnLst>
                    <a:rect l="T21" t="T22" r="T23" b="T24"/>
                    <a:pathLst>
                      <a:path w="400" h="126">
                        <a:moveTo>
                          <a:pt x="0" y="97"/>
                        </a:moveTo>
                        <a:cubicBezTo>
                          <a:pt x="8" y="85"/>
                          <a:pt x="26" y="41"/>
                          <a:pt x="48" y="25"/>
                        </a:cubicBezTo>
                        <a:cubicBezTo>
                          <a:pt x="70" y="9"/>
                          <a:pt x="108" y="0"/>
                          <a:pt x="134" y="0"/>
                        </a:cubicBezTo>
                        <a:cubicBezTo>
                          <a:pt x="160" y="0"/>
                          <a:pt x="181" y="4"/>
                          <a:pt x="205" y="23"/>
                        </a:cubicBezTo>
                        <a:cubicBezTo>
                          <a:pt x="230" y="42"/>
                          <a:pt x="255" y="98"/>
                          <a:pt x="281" y="112"/>
                        </a:cubicBezTo>
                        <a:cubicBezTo>
                          <a:pt x="307" y="126"/>
                          <a:pt x="344" y="117"/>
                          <a:pt x="364" y="105"/>
                        </a:cubicBezTo>
                        <a:cubicBezTo>
                          <a:pt x="384" y="93"/>
                          <a:pt x="393" y="51"/>
                          <a:pt x="400" y="37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CC6600"/>
                      </a:gs>
                      <a:gs pos="50000">
                        <a:srgbClr val="996633"/>
                      </a:gs>
                      <a:gs pos="100000">
                        <a:srgbClr val="CC6600"/>
                      </a:gs>
                    </a:gsLst>
                    <a:lin ang="18900000" scaled="1"/>
                  </a:gradFill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15518" name="Group 147"/>
                <p:cNvGrpSpPr>
                  <a:grpSpLocks/>
                </p:cNvGrpSpPr>
                <p:nvPr/>
              </p:nvGrpSpPr>
              <p:grpSpPr bwMode="auto">
                <a:xfrm>
                  <a:off x="1606" y="2128"/>
                  <a:ext cx="372" cy="208"/>
                  <a:chOff x="1606" y="2128"/>
                  <a:chExt cx="372" cy="208"/>
                </a:xfrm>
              </p:grpSpPr>
              <p:grpSp>
                <p:nvGrpSpPr>
                  <p:cNvPr id="15537" name="Group 148"/>
                  <p:cNvGrpSpPr>
                    <a:grpSpLocks/>
                  </p:cNvGrpSpPr>
                  <p:nvPr/>
                </p:nvGrpSpPr>
                <p:grpSpPr bwMode="auto">
                  <a:xfrm>
                    <a:off x="1649" y="2131"/>
                    <a:ext cx="329" cy="205"/>
                    <a:chOff x="1649" y="2131"/>
                    <a:chExt cx="329" cy="205"/>
                  </a:xfrm>
                </p:grpSpPr>
                <p:sp>
                  <p:nvSpPr>
                    <p:cNvPr id="15424" name="Freeform 149"/>
                    <p:cNvSpPr>
                      <a:spLocks/>
                    </p:cNvSpPr>
                    <p:nvPr/>
                  </p:nvSpPr>
                  <p:spPr bwMode="auto">
                    <a:xfrm rot="-7401987">
                      <a:off x="1903" y="2260"/>
                      <a:ext cx="92" cy="59"/>
                    </a:xfrm>
                    <a:custGeom>
                      <a:avLst/>
                      <a:gdLst>
                        <a:gd name="T0" fmla="*/ 0 w 400"/>
                        <a:gd name="T1" fmla="*/ 2 h 126"/>
                        <a:gd name="T2" fmla="*/ 0 w 400"/>
                        <a:gd name="T3" fmla="*/ 0 h 126"/>
                        <a:gd name="T4" fmla="*/ 0 w 400"/>
                        <a:gd name="T5" fmla="*/ 0 h 126"/>
                        <a:gd name="T6" fmla="*/ 0 w 400"/>
                        <a:gd name="T7" fmla="*/ 0 h 126"/>
                        <a:gd name="T8" fmla="*/ 0 w 400"/>
                        <a:gd name="T9" fmla="*/ 2 h 126"/>
                        <a:gd name="T10" fmla="*/ 0 w 400"/>
                        <a:gd name="T11" fmla="*/ 2 h 126"/>
                        <a:gd name="T12" fmla="*/ 0 w 400"/>
                        <a:gd name="T13" fmla="*/ 1 h 126"/>
                        <a:gd name="T14" fmla="*/ 0 60000 65536"/>
                        <a:gd name="T15" fmla="*/ 0 60000 65536"/>
                        <a:gd name="T16" fmla="*/ 0 60000 65536"/>
                        <a:gd name="T17" fmla="*/ 0 60000 65536"/>
                        <a:gd name="T18" fmla="*/ 0 60000 65536"/>
                        <a:gd name="T19" fmla="*/ 0 60000 65536"/>
                        <a:gd name="T20" fmla="*/ 0 60000 65536"/>
                        <a:gd name="T21" fmla="*/ 0 w 400"/>
                        <a:gd name="T22" fmla="*/ 0 h 126"/>
                        <a:gd name="T23" fmla="*/ 400 w 400"/>
                        <a:gd name="T24" fmla="*/ 126 h 126"/>
                      </a:gdLst>
                      <a:ahLst/>
                      <a:cxnLst>
                        <a:cxn ang="T14">
                          <a:pos x="T0" y="T1"/>
                        </a:cxn>
                        <a:cxn ang="T15">
                          <a:pos x="T2" y="T3"/>
                        </a:cxn>
                        <a:cxn ang="T16">
                          <a:pos x="T4" y="T5"/>
                        </a:cxn>
                        <a:cxn ang="T17">
                          <a:pos x="T6" y="T7"/>
                        </a:cxn>
                        <a:cxn ang="T18">
                          <a:pos x="T8" y="T9"/>
                        </a:cxn>
                        <a:cxn ang="T19">
                          <a:pos x="T10" y="T11"/>
                        </a:cxn>
                        <a:cxn ang="T20">
                          <a:pos x="T12" y="T13"/>
                        </a:cxn>
                      </a:cxnLst>
                      <a:rect l="T21" t="T22" r="T23" b="T24"/>
                      <a:pathLst>
                        <a:path w="400" h="126">
                          <a:moveTo>
                            <a:pt x="0" y="97"/>
                          </a:moveTo>
                          <a:cubicBezTo>
                            <a:pt x="8" y="85"/>
                            <a:pt x="26" y="41"/>
                            <a:pt x="48" y="25"/>
                          </a:cubicBezTo>
                          <a:cubicBezTo>
                            <a:pt x="70" y="9"/>
                            <a:pt x="108" y="0"/>
                            <a:pt x="134" y="0"/>
                          </a:cubicBezTo>
                          <a:cubicBezTo>
                            <a:pt x="160" y="0"/>
                            <a:pt x="181" y="4"/>
                            <a:pt x="205" y="23"/>
                          </a:cubicBezTo>
                          <a:cubicBezTo>
                            <a:pt x="230" y="42"/>
                            <a:pt x="255" y="98"/>
                            <a:pt x="281" y="112"/>
                          </a:cubicBezTo>
                          <a:cubicBezTo>
                            <a:pt x="307" y="126"/>
                            <a:pt x="344" y="117"/>
                            <a:pt x="364" y="105"/>
                          </a:cubicBezTo>
                          <a:cubicBezTo>
                            <a:pt x="384" y="93"/>
                            <a:pt x="393" y="51"/>
                            <a:pt x="400" y="37"/>
                          </a:cubicBezTo>
                        </a:path>
                      </a:pathLst>
                    </a:custGeom>
                    <a:gradFill rotWithShape="1">
                      <a:gsLst>
                        <a:gs pos="0">
                          <a:srgbClr val="CC6600"/>
                        </a:gs>
                        <a:gs pos="50000">
                          <a:srgbClr val="996633"/>
                        </a:gs>
                        <a:gs pos="100000">
                          <a:srgbClr val="CC6600"/>
                        </a:gs>
                      </a:gsLst>
                      <a:lin ang="18900000" scaled="1"/>
                    </a:gradFill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grpSp>
                  <p:nvGrpSpPr>
                    <p:cNvPr id="15538" name="Group 150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1725" y="2188"/>
                      <a:ext cx="154" cy="143"/>
                      <a:chOff x="1728" y="2185"/>
                      <a:chExt cx="154" cy="143"/>
                    </a:xfrm>
                  </p:grpSpPr>
                  <p:sp>
                    <p:nvSpPr>
                      <p:cNvPr id="15427" name="Freeform 151"/>
                      <p:cNvSpPr>
                        <a:spLocks/>
                      </p:cNvSpPr>
                      <p:nvPr/>
                    </p:nvSpPr>
                    <p:spPr bwMode="auto">
                      <a:xfrm rot="-6731385">
                        <a:off x="1802" y="2249"/>
                        <a:ext cx="111" cy="48"/>
                      </a:xfrm>
                      <a:custGeom>
                        <a:avLst/>
                        <a:gdLst>
                          <a:gd name="T0" fmla="*/ 0 w 408"/>
                          <a:gd name="T1" fmla="*/ 2 h 102"/>
                          <a:gd name="T2" fmla="*/ 0 w 408"/>
                          <a:gd name="T3" fmla="*/ 0 h 102"/>
                          <a:gd name="T4" fmla="*/ 0 w 408"/>
                          <a:gd name="T5" fmla="*/ 0 h 102"/>
                          <a:gd name="T6" fmla="*/ 0 w 408"/>
                          <a:gd name="T7" fmla="*/ 0 h 102"/>
                          <a:gd name="T8" fmla="*/ 1 w 408"/>
                          <a:gd name="T9" fmla="*/ 2 h 102"/>
                          <a:gd name="T10" fmla="*/ 1 w 408"/>
                          <a:gd name="T11" fmla="*/ 2 h 102"/>
                          <a:gd name="T12" fmla="*/ 1 w 408"/>
                          <a:gd name="T13" fmla="*/ 0 h 102"/>
                          <a:gd name="T14" fmla="*/ 0 60000 65536"/>
                          <a:gd name="T15" fmla="*/ 0 60000 65536"/>
                          <a:gd name="T16" fmla="*/ 0 60000 65536"/>
                          <a:gd name="T17" fmla="*/ 0 60000 65536"/>
                          <a:gd name="T18" fmla="*/ 0 60000 65536"/>
                          <a:gd name="T19" fmla="*/ 0 60000 65536"/>
                          <a:gd name="T20" fmla="*/ 0 60000 65536"/>
                          <a:gd name="T21" fmla="*/ 0 w 408"/>
                          <a:gd name="T22" fmla="*/ 0 h 102"/>
                          <a:gd name="T23" fmla="*/ 408 w 408"/>
                          <a:gd name="T24" fmla="*/ 102 h 102"/>
                        </a:gdLst>
                        <a:ahLst/>
                        <a:cxnLst>
                          <a:cxn ang="T14">
                            <a:pos x="T0" y="T1"/>
                          </a:cxn>
                          <a:cxn ang="T15">
                            <a:pos x="T2" y="T3"/>
                          </a:cxn>
                          <a:cxn ang="T16">
                            <a:pos x="T4" y="T5"/>
                          </a:cxn>
                          <a:cxn ang="T17">
                            <a:pos x="T6" y="T7"/>
                          </a:cxn>
                          <a:cxn ang="T18">
                            <a:pos x="T8" y="T9"/>
                          </a:cxn>
                          <a:cxn ang="T19">
                            <a:pos x="T10" y="T11"/>
                          </a:cxn>
                          <a:cxn ang="T20">
                            <a:pos x="T12" y="T13"/>
                          </a:cxn>
                        </a:cxnLst>
                        <a:rect l="T21" t="T22" r="T23" b="T24"/>
                        <a:pathLst>
                          <a:path w="408" h="102">
                            <a:moveTo>
                              <a:pt x="0" y="99"/>
                            </a:moveTo>
                            <a:cubicBezTo>
                              <a:pt x="7" y="87"/>
                              <a:pt x="24" y="43"/>
                              <a:pt x="44" y="27"/>
                            </a:cubicBezTo>
                            <a:cubicBezTo>
                              <a:pt x="64" y="11"/>
                              <a:pt x="93" y="5"/>
                              <a:pt x="118" y="3"/>
                            </a:cubicBezTo>
                            <a:cubicBezTo>
                              <a:pt x="143" y="1"/>
                              <a:pt x="165" y="0"/>
                              <a:pt x="192" y="15"/>
                            </a:cubicBezTo>
                            <a:cubicBezTo>
                              <a:pt x="219" y="30"/>
                              <a:pt x="252" y="80"/>
                              <a:pt x="280" y="91"/>
                            </a:cubicBezTo>
                            <a:cubicBezTo>
                              <a:pt x="308" y="102"/>
                              <a:pt x="339" y="92"/>
                              <a:pt x="360" y="79"/>
                            </a:cubicBezTo>
                            <a:cubicBezTo>
                              <a:pt x="381" y="66"/>
                              <a:pt x="398" y="25"/>
                              <a:pt x="408" y="10"/>
                            </a:cubicBezTo>
                          </a:path>
                        </a:pathLst>
                      </a:custGeom>
                      <a:gradFill rotWithShape="1">
                        <a:gsLst>
                          <a:gs pos="0">
                            <a:srgbClr val="CC6600"/>
                          </a:gs>
                          <a:gs pos="50000">
                            <a:srgbClr val="996633"/>
                          </a:gs>
                          <a:gs pos="100000">
                            <a:srgbClr val="CC6600"/>
                          </a:gs>
                        </a:gsLst>
                        <a:lin ang="18900000" scaled="1"/>
                      </a:gradFill>
                      <a:ln w="9525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ru-RU"/>
                      </a:p>
                    </p:txBody>
                  </p:sp>
                  <p:sp>
                    <p:nvSpPr>
                      <p:cNvPr id="15428" name="Freeform 152"/>
                      <p:cNvSpPr>
                        <a:spLocks/>
                      </p:cNvSpPr>
                      <p:nvPr/>
                    </p:nvSpPr>
                    <p:spPr bwMode="auto">
                      <a:xfrm rot="-6731385">
                        <a:off x="1752" y="2226"/>
                        <a:ext cx="108" cy="59"/>
                      </a:xfrm>
                      <a:custGeom>
                        <a:avLst/>
                        <a:gdLst>
                          <a:gd name="T0" fmla="*/ 0 w 400"/>
                          <a:gd name="T1" fmla="*/ 2 h 126"/>
                          <a:gd name="T2" fmla="*/ 0 w 400"/>
                          <a:gd name="T3" fmla="*/ 0 h 126"/>
                          <a:gd name="T4" fmla="*/ 0 w 400"/>
                          <a:gd name="T5" fmla="*/ 0 h 126"/>
                          <a:gd name="T6" fmla="*/ 0 w 400"/>
                          <a:gd name="T7" fmla="*/ 0 h 126"/>
                          <a:gd name="T8" fmla="*/ 1 w 400"/>
                          <a:gd name="T9" fmla="*/ 2 h 126"/>
                          <a:gd name="T10" fmla="*/ 1 w 400"/>
                          <a:gd name="T11" fmla="*/ 2 h 126"/>
                          <a:gd name="T12" fmla="*/ 1 w 400"/>
                          <a:gd name="T13" fmla="*/ 1 h 126"/>
                          <a:gd name="T14" fmla="*/ 0 60000 65536"/>
                          <a:gd name="T15" fmla="*/ 0 60000 65536"/>
                          <a:gd name="T16" fmla="*/ 0 60000 65536"/>
                          <a:gd name="T17" fmla="*/ 0 60000 65536"/>
                          <a:gd name="T18" fmla="*/ 0 60000 65536"/>
                          <a:gd name="T19" fmla="*/ 0 60000 65536"/>
                          <a:gd name="T20" fmla="*/ 0 60000 65536"/>
                          <a:gd name="T21" fmla="*/ 0 w 400"/>
                          <a:gd name="T22" fmla="*/ 0 h 126"/>
                          <a:gd name="T23" fmla="*/ 400 w 400"/>
                          <a:gd name="T24" fmla="*/ 126 h 126"/>
                        </a:gdLst>
                        <a:ahLst/>
                        <a:cxnLst>
                          <a:cxn ang="T14">
                            <a:pos x="T0" y="T1"/>
                          </a:cxn>
                          <a:cxn ang="T15">
                            <a:pos x="T2" y="T3"/>
                          </a:cxn>
                          <a:cxn ang="T16">
                            <a:pos x="T4" y="T5"/>
                          </a:cxn>
                          <a:cxn ang="T17">
                            <a:pos x="T6" y="T7"/>
                          </a:cxn>
                          <a:cxn ang="T18">
                            <a:pos x="T8" y="T9"/>
                          </a:cxn>
                          <a:cxn ang="T19">
                            <a:pos x="T10" y="T11"/>
                          </a:cxn>
                          <a:cxn ang="T20">
                            <a:pos x="T12" y="T13"/>
                          </a:cxn>
                        </a:cxnLst>
                        <a:rect l="T21" t="T22" r="T23" b="T24"/>
                        <a:pathLst>
                          <a:path w="400" h="126">
                            <a:moveTo>
                              <a:pt x="0" y="97"/>
                            </a:moveTo>
                            <a:cubicBezTo>
                              <a:pt x="8" y="85"/>
                              <a:pt x="26" y="41"/>
                              <a:pt x="48" y="25"/>
                            </a:cubicBezTo>
                            <a:cubicBezTo>
                              <a:pt x="70" y="9"/>
                              <a:pt x="108" y="0"/>
                              <a:pt x="134" y="0"/>
                            </a:cubicBezTo>
                            <a:cubicBezTo>
                              <a:pt x="160" y="0"/>
                              <a:pt x="181" y="4"/>
                              <a:pt x="205" y="23"/>
                            </a:cubicBezTo>
                            <a:cubicBezTo>
                              <a:pt x="230" y="42"/>
                              <a:pt x="255" y="98"/>
                              <a:pt x="281" y="112"/>
                            </a:cubicBezTo>
                            <a:cubicBezTo>
                              <a:pt x="307" y="126"/>
                              <a:pt x="344" y="117"/>
                              <a:pt x="364" y="105"/>
                            </a:cubicBezTo>
                            <a:cubicBezTo>
                              <a:pt x="384" y="93"/>
                              <a:pt x="393" y="51"/>
                              <a:pt x="400" y="37"/>
                            </a:cubicBezTo>
                          </a:path>
                        </a:pathLst>
                      </a:custGeom>
                      <a:gradFill rotWithShape="1">
                        <a:gsLst>
                          <a:gs pos="0">
                            <a:srgbClr val="CC6600"/>
                          </a:gs>
                          <a:gs pos="50000">
                            <a:srgbClr val="996633"/>
                          </a:gs>
                          <a:gs pos="100000">
                            <a:srgbClr val="CC6600"/>
                          </a:gs>
                        </a:gsLst>
                        <a:lin ang="18900000" scaled="1"/>
                      </a:gradFill>
                      <a:ln w="9525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ru-RU"/>
                      </a:p>
                    </p:txBody>
                  </p:sp>
                  <p:sp>
                    <p:nvSpPr>
                      <p:cNvPr id="15429" name="Freeform 153"/>
                      <p:cNvSpPr>
                        <a:spLocks/>
                      </p:cNvSpPr>
                      <p:nvPr/>
                    </p:nvSpPr>
                    <p:spPr bwMode="auto">
                      <a:xfrm rot="-6297170">
                        <a:off x="1704" y="2209"/>
                        <a:ext cx="108" cy="59"/>
                      </a:xfrm>
                      <a:custGeom>
                        <a:avLst/>
                        <a:gdLst>
                          <a:gd name="T0" fmla="*/ 0 w 400"/>
                          <a:gd name="T1" fmla="*/ 2 h 126"/>
                          <a:gd name="T2" fmla="*/ 0 w 400"/>
                          <a:gd name="T3" fmla="*/ 0 h 126"/>
                          <a:gd name="T4" fmla="*/ 0 w 400"/>
                          <a:gd name="T5" fmla="*/ 0 h 126"/>
                          <a:gd name="T6" fmla="*/ 0 w 400"/>
                          <a:gd name="T7" fmla="*/ 0 h 126"/>
                          <a:gd name="T8" fmla="*/ 1 w 400"/>
                          <a:gd name="T9" fmla="*/ 2 h 126"/>
                          <a:gd name="T10" fmla="*/ 1 w 400"/>
                          <a:gd name="T11" fmla="*/ 2 h 126"/>
                          <a:gd name="T12" fmla="*/ 1 w 400"/>
                          <a:gd name="T13" fmla="*/ 1 h 126"/>
                          <a:gd name="T14" fmla="*/ 0 60000 65536"/>
                          <a:gd name="T15" fmla="*/ 0 60000 65536"/>
                          <a:gd name="T16" fmla="*/ 0 60000 65536"/>
                          <a:gd name="T17" fmla="*/ 0 60000 65536"/>
                          <a:gd name="T18" fmla="*/ 0 60000 65536"/>
                          <a:gd name="T19" fmla="*/ 0 60000 65536"/>
                          <a:gd name="T20" fmla="*/ 0 60000 65536"/>
                          <a:gd name="T21" fmla="*/ 0 w 400"/>
                          <a:gd name="T22" fmla="*/ 0 h 126"/>
                          <a:gd name="T23" fmla="*/ 400 w 400"/>
                          <a:gd name="T24" fmla="*/ 126 h 126"/>
                        </a:gdLst>
                        <a:ahLst/>
                        <a:cxnLst>
                          <a:cxn ang="T14">
                            <a:pos x="T0" y="T1"/>
                          </a:cxn>
                          <a:cxn ang="T15">
                            <a:pos x="T2" y="T3"/>
                          </a:cxn>
                          <a:cxn ang="T16">
                            <a:pos x="T4" y="T5"/>
                          </a:cxn>
                          <a:cxn ang="T17">
                            <a:pos x="T6" y="T7"/>
                          </a:cxn>
                          <a:cxn ang="T18">
                            <a:pos x="T8" y="T9"/>
                          </a:cxn>
                          <a:cxn ang="T19">
                            <a:pos x="T10" y="T11"/>
                          </a:cxn>
                          <a:cxn ang="T20">
                            <a:pos x="T12" y="T13"/>
                          </a:cxn>
                        </a:cxnLst>
                        <a:rect l="T21" t="T22" r="T23" b="T24"/>
                        <a:pathLst>
                          <a:path w="400" h="126">
                            <a:moveTo>
                              <a:pt x="0" y="97"/>
                            </a:moveTo>
                            <a:cubicBezTo>
                              <a:pt x="8" y="85"/>
                              <a:pt x="26" y="41"/>
                              <a:pt x="48" y="25"/>
                            </a:cubicBezTo>
                            <a:cubicBezTo>
                              <a:pt x="70" y="9"/>
                              <a:pt x="108" y="0"/>
                              <a:pt x="134" y="0"/>
                            </a:cubicBezTo>
                            <a:cubicBezTo>
                              <a:pt x="160" y="0"/>
                              <a:pt x="181" y="4"/>
                              <a:pt x="205" y="23"/>
                            </a:cubicBezTo>
                            <a:cubicBezTo>
                              <a:pt x="230" y="42"/>
                              <a:pt x="255" y="98"/>
                              <a:pt x="281" y="112"/>
                            </a:cubicBezTo>
                            <a:cubicBezTo>
                              <a:pt x="307" y="126"/>
                              <a:pt x="344" y="117"/>
                              <a:pt x="364" y="105"/>
                            </a:cubicBezTo>
                            <a:cubicBezTo>
                              <a:pt x="384" y="93"/>
                              <a:pt x="393" y="51"/>
                              <a:pt x="400" y="37"/>
                            </a:cubicBezTo>
                          </a:path>
                        </a:pathLst>
                      </a:custGeom>
                      <a:gradFill rotWithShape="1">
                        <a:gsLst>
                          <a:gs pos="0">
                            <a:srgbClr val="CC6600"/>
                          </a:gs>
                          <a:gs pos="50000">
                            <a:srgbClr val="996633"/>
                          </a:gs>
                          <a:gs pos="100000">
                            <a:srgbClr val="CC6600"/>
                          </a:gs>
                        </a:gsLst>
                        <a:lin ang="18900000" scaled="1"/>
                      </a:gradFill>
                      <a:ln w="9525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ru-RU"/>
                      </a:p>
                    </p:txBody>
                  </p:sp>
                </p:grpSp>
                <p:sp>
                  <p:nvSpPr>
                    <p:cNvPr id="15426" name="Freeform 154"/>
                    <p:cNvSpPr>
                      <a:spLocks/>
                    </p:cNvSpPr>
                    <p:nvPr/>
                  </p:nvSpPr>
                  <p:spPr bwMode="auto">
                    <a:xfrm rot="-5664353">
                      <a:off x="1625" y="2155"/>
                      <a:ext cx="108" cy="60"/>
                    </a:xfrm>
                    <a:custGeom>
                      <a:avLst/>
                      <a:gdLst>
                        <a:gd name="T0" fmla="*/ 0 w 400"/>
                        <a:gd name="T1" fmla="*/ 2 h 126"/>
                        <a:gd name="T2" fmla="*/ 0 w 400"/>
                        <a:gd name="T3" fmla="*/ 0 h 126"/>
                        <a:gd name="T4" fmla="*/ 0 w 400"/>
                        <a:gd name="T5" fmla="*/ 0 h 126"/>
                        <a:gd name="T6" fmla="*/ 0 w 400"/>
                        <a:gd name="T7" fmla="*/ 0 h 126"/>
                        <a:gd name="T8" fmla="*/ 1 w 400"/>
                        <a:gd name="T9" fmla="*/ 3 h 126"/>
                        <a:gd name="T10" fmla="*/ 1 w 400"/>
                        <a:gd name="T11" fmla="*/ 2 h 126"/>
                        <a:gd name="T12" fmla="*/ 1 w 400"/>
                        <a:gd name="T13" fmla="*/ 1 h 126"/>
                        <a:gd name="T14" fmla="*/ 0 60000 65536"/>
                        <a:gd name="T15" fmla="*/ 0 60000 65536"/>
                        <a:gd name="T16" fmla="*/ 0 60000 65536"/>
                        <a:gd name="T17" fmla="*/ 0 60000 65536"/>
                        <a:gd name="T18" fmla="*/ 0 60000 65536"/>
                        <a:gd name="T19" fmla="*/ 0 60000 65536"/>
                        <a:gd name="T20" fmla="*/ 0 60000 65536"/>
                        <a:gd name="T21" fmla="*/ 0 w 400"/>
                        <a:gd name="T22" fmla="*/ 0 h 126"/>
                        <a:gd name="T23" fmla="*/ 400 w 400"/>
                        <a:gd name="T24" fmla="*/ 126 h 126"/>
                      </a:gdLst>
                      <a:ahLst/>
                      <a:cxnLst>
                        <a:cxn ang="T14">
                          <a:pos x="T0" y="T1"/>
                        </a:cxn>
                        <a:cxn ang="T15">
                          <a:pos x="T2" y="T3"/>
                        </a:cxn>
                        <a:cxn ang="T16">
                          <a:pos x="T4" y="T5"/>
                        </a:cxn>
                        <a:cxn ang="T17">
                          <a:pos x="T6" y="T7"/>
                        </a:cxn>
                        <a:cxn ang="T18">
                          <a:pos x="T8" y="T9"/>
                        </a:cxn>
                        <a:cxn ang="T19">
                          <a:pos x="T10" y="T11"/>
                        </a:cxn>
                        <a:cxn ang="T20">
                          <a:pos x="T12" y="T13"/>
                        </a:cxn>
                      </a:cxnLst>
                      <a:rect l="T21" t="T22" r="T23" b="T24"/>
                      <a:pathLst>
                        <a:path w="400" h="126">
                          <a:moveTo>
                            <a:pt x="0" y="97"/>
                          </a:moveTo>
                          <a:cubicBezTo>
                            <a:pt x="8" y="85"/>
                            <a:pt x="26" y="41"/>
                            <a:pt x="48" y="25"/>
                          </a:cubicBezTo>
                          <a:cubicBezTo>
                            <a:pt x="70" y="9"/>
                            <a:pt x="108" y="0"/>
                            <a:pt x="134" y="0"/>
                          </a:cubicBezTo>
                          <a:cubicBezTo>
                            <a:pt x="160" y="0"/>
                            <a:pt x="181" y="4"/>
                            <a:pt x="205" y="23"/>
                          </a:cubicBezTo>
                          <a:cubicBezTo>
                            <a:pt x="230" y="42"/>
                            <a:pt x="255" y="98"/>
                            <a:pt x="281" y="112"/>
                          </a:cubicBezTo>
                          <a:cubicBezTo>
                            <a:pt x="307" y="126"/>
                            <a:pt x="344" y="117"/>
                            <a:pt x="364" y="105"/>
                          </a:cubicBezTo>
                          <a:cubicBezTo>
                            <a:pt x="384" y="93"/>
                            <a:pt x="393" y="51"/>
                            <a:pt x="400" y="37"/>
                          </a:cubicBezTo>
                        </a:path>
                      </a:pathLst>
                    </a:custGeom>
                    <a:gradFill rotWithShape="1">
                      <a:gsLst>
                        <a:gs pos="0">
                          <a:srgbClr val="CC6600"/>
                        </a:gs>
                        <a:gs pos="50000">
                          <a:srgbClr val="996633"/>
                        </a:gs>
                        <a:gs pos="100000">
                          <a:srgbClr val="CC6600"/>
                        </a:gs>
                      </a:gsLst>
                      <a:lin ang="18900000" scaled="1"/>
                    </a:gradFill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</p:grpSp>
              <p:sp>
                <p:nvSpPr>
                  <p:cNvPr id="15423" name="Freeform 155"/>
                  <p:cNvSpPr>
                    <a:spLocks/>
                  </p:cNvSpPr>
                  <p:nvPr/>
                </p:nvSpPr>
                <p:spPr bwMode="auto">
                  <a:xfrm rot="10800000">
                    <a:off x="1606" y="2128"/>
                    <a:ext cx="86" cy="79"/>
                  </a:xfrm>
                  <a:custGeom>
                    <a:avLst/>
                    <a:gdLst>
                      <a:gd name="T0" fmla="*/ 5 w 145"/>
                      <a:gd name="T1" fmla="*/ 0 h 221"/>
                      <a:gd name="T2" fmla="*/ 9 w 145"/>
                      <a:gd name="T3" fmla="*/ 0 h 221"/>
                      <a:gd name="T4" fmla="*/ 11 w 145"/>
                      <a:gd name="T5" fmla="*/ 1 h 221"/>
                      <a:gd name="T6" fmla="*/ 9 w 145"/>
                      <a:gd name="T7" fmla="*/ 1 h 221"/>
                      <a:gd name="T8" fmla="*/ 4 w 145"/>
                      <a:gd name="T9" fmla="*/ 1 h 221"/>
                      <a:gd name="T10" fmla="*/ 1 w 145"/>
                      <a:gd name="T11" fmla="*/ 1 h 221"/>
                      <a:gd name="T12" fmla="*/ 1 w 145"/>
                      <a:gd name="T13" fmla="*/ 1 h 221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w 145"/>
                      <a:gd name="T22" fmla="*/ 0 h 221"/>
                      <a:gd name="T23" fmla="*/ 145 w 145"/>
                      <a:gd name="T24" fmla="*/ 221 h 221"/>
                    </a:gdLst>
                    <a:ahLst/>
                    <a:cxnLst>
                      <a:cxn ang="T14">
                        <a:pos x="T0" y="T1"/>
                      </a:cxn>
                      <a:cxn ang="T15">
                        <a:pos x="T2" y="T3"/>
                      </a:cxn>
                      <a:cxn ang="T16">
                        <a:pos x="T4" y="T5"/>
                      </a:cxn>
                      <a:cxn ang="T17">
                        <a:pos x="T6" y="T7"/>
                      </a:cxn>
                      <a:cxn ang="T18">
                        <a:pos x="T8" y="T9"/>
                      </a:cxn>
                      <a:cxn ang="T19">
                        <a:pos x="T10" y="T11"/>
                      </a:cxn>
                      <a:cxn ang="T20">
                        <a:pos x="T12" y="T13"/>
                      </a:cxn>
                    </a:cxnLst>
                    <a:rect l="T21" t="T22" r="T23" b="T24"/>
                    <a:pathLst>
                      <a:path w="145" h="221">
                        <a:moveTo>
                          <a:pt x="72" y="0"/>
                        </a:moveTo>
                        <a:cubicBezTo>
                          <a:pt x="82" y="7"/>
                          <a:pt x="115" y="23"/>
                          <a:pt x="127" y="39"/>
                        </a:cubicBezTo>
                        <a:cubicBezTo>
                          <a:pt x="139" y="57"/>
                          <a:pt x="145" y="86"/>
                          <a:pt x="144" y="106"/>
                        </a:cubicBezTo>
                        <a:cubicBezTo>
                          <a:pt x="143" y="125"/>
                          <a:pt x="139" y="141"/>
                          <a:pt x="123" y="158"/>
                        </a:cubicBezTo>
                        <a:cubicBezTo>
                          <a:pt x="107" y="176"/>
                          <a:pt x="69" y="203"/>
                          <a:pt x="50" y="212"/>
                        </a:cubicBezTo>
                        <a:cubicBezTo>
                          <a:pt x="31" y="221"/>
                          <a:pt x="12" y="213"/>
                          <a:pt x="6" y="214"/>
                        </a:cubicBezTo>
                        <a:cubicBezTo>
                          <a:pt x="0" y="215"/>
                          <a:pt x="12" y="217"/>
                          <a:pt x="14" y="218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CC6600"/>
                      </a:gs>
                      <a:gs pos="50000">
                        <a:srgbClr val="996633"/>
                      </a:gs>
                      <a:gs pos="100000">
                        <a:srgbClr val="CC6600"/>
                      </a:gs>
                    </a:gsLst>
                    <a:lin ang="18900000" scaled="1"/>
                  </a:gradFill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</p:grpSp>
          <p:grpSp>
            <p:nvGrpSpPr>
              <p:cNvPr id="15539" name="Group 156"/>
              <p:cNvGrpSpPr>
                <a:grpSpLocks/>
              </p:cNvGrpSpPr>
              <p:nvPr/>
            </p:nvGrpSpPr>
            <p:grpSpPr bwMode="auto">
              <a:xfrm rot="-2514992">
                <a:off x="1814" y="3281"/>
                <a:ext cx="418" cy="211"/>
                <a:chOff x="1606" y="2128"/>
                <a:chExt cx="418" cy="211"/>
              </a:xfrm>
            </p:grpSpPr>
            <p:grpSp>
              <p:nvGrpSpPr>
                <p:cNvPr id="15540" name="Group 157"/>
                <p:cNvGrpSpPr>
                  <a:grpSpLocks/>
                </p:cNvGrpSpPr>
                <p:nvPr/>
              </p:nvGrpSpPr>
              <p:grpSpPr bwMode="auto">
                <a:xfrm>
                  <a:off x="1692" y="2156"/>
                  <a:ext cx="332" cy="183"/>
                  <a:chOff x="1692" y="2156"/>
                  <a:chExt cx="332" cy="183"/>
                </a:xfrm>
              </p:grpSpPr>
              <p:sp>
                <p:nvSpPr>
                  <p:cNvPr id="15417" name="Freeform 158"/>
                  <p:cNvSpPr>
                    <a:spLocks/>
                  </p:cNvSpPr>
                  <p:nvPr/>
                </p:nvSpPr>
                <p:spPr bwMode="auto">
                  <a:xfrm rot="-5664353">
                    <a:off x="1662" y="2186"/>
                    <a:ext cx="111" cy="51"/>
                  </a:xfrm>
                  <a:custGeom>
                    <a:avLst/>
                    <a:gdLst>
                      <a:gd name="T0" fmla="*/ 0 w 408"/>
                      <a:gd name="T1" fmla="*/ 3 h 102"/>
                      <a:gd name="T2" fmla="*/ 0 w 408"/>
                      <a:gd name="T3" fmla="*/ 1 h 102"/>
                      <a:gd name="T4" fmla="*/ 0 w 408"/>
                      <a:gd name="T5" fmla="*/ 1 h 102"/>
                      <a:gd name="T6" fmla="*/ 0 w 408"/>
                      <a:gd name="T7" fmla="*/ 1 h 102"/>
                      <a:gd name="T8" fmla="*/ 1 w 408"/>
                      <a:gd name="T9" fmla="*/ 3 h 102"/>
                      <a:gd name="T10" fmla="*/ 1 w 408"/>
                      <a:gd name="T11" fmla="*/ 3 h 102"/>
                      <a:gd name="T12" fmla="*/ 1 w 408"/>
                      <a:gd name="T13" fmla="*/ 1 h 102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w 408"/>
                      <a:gd name="T22" fmla="*/ 0 h 102"/>
                      <a:gd name="T23" fmla="*/ 408 w 408"/>
                      <a:gd name="T24" fmla="*/ 102 h 102"/>
                    </a:gdLst>
                    <a:ahLst/>
                    <a:cxnLst>
                      <a:cxn ang="T14">
                        <a:pos x="T0" y="T1"/>
                      </a:cxn>
                      <a:cxn ang="T15">
                        <a:pos x="T2" y="T3"/>
                      </a:cxn>
                      <a:cxn ang="T16">
                        <a:pos x="T4" y="T5"/>
                      </a:cxn>
                      <a:cxn ang="T17">
                        <a:pos x="T6" y="T7"/>
                      </a:cxn>
                      <a:cxn ang="T18">
                        <a:pos x="T8" y="T9"/>
                      </a:cxn>
                      <a:cxn ang="T19">
                        <a:pos x="T10" y="T11"/>
                      </a:cxn>
                      <a:cxn ang="T20">
                        <a:pos x="T12" y="T13"/>
                      </a:cxn>
                    </a:cxnLst>
                    <a:rect l="T21" t="T22" r="T23" b="T24"/>
                    <a:pathLst>
                      <a:path w="408" h="102">
                        <a:moveTo>
                          <a:pt x="0" y="99"/>
                        </a:moveTo>
                        <a:cubicBezTo>
                          <a:pt x="7" y="87"/>
                          <a:pt x="24" y="43"/>
                          <a:pt x="44" y="27"/>
                        </a:cubicBezTo>
                        <a:cubicBezTo>
                          <a:pt x="64" y="11"/>
                          <a:pt x="93" y="5"/>
                          <a:pt x="118" y="3"/>
                        </a:cubicBezTo>
                        <a:cubicBezTo>
                          <a:pt x="143" y="1"/>
                          <a:pt x="165" y="0"/>
                          <a:pt x="192" y="15"/>
                        </a:cubicBezTo>
                        <a:cubicBezTo>
                          <a:pt x="219" y="30"/>
                          <a:pt x="252" y="80"/>
                          <a:pt x="280" y="91"/>
                        </a:cubicBezTo>
                        <a:cubicBezTo>
                          <a:pt x="308" y="102"/>
                          <a:pt x="339" y="92"/>
                          <a:pt x="360" y="79"/>
                        </a:cubicBezTo>
                        <a:cubicBezTo>
                          <a:pt x="381" y="66"/>
                          <a:pt x="398" y="25"/>
                          <a:pt x="408" y="10"/>
                        </a:cubicBezTo>
                      </a:path>
                    </a:pathLst>
                  </a:custGeom>
                  <a:solidFill>
                    <a:srgbClr val="CC9900"/>
                  </a:solidFill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5418" name="Freeform 159"/>
                  <p:cNvSpPr>
                    <a:spLocks/>
                  </p:cNvSpPr>
                  <p:nvPr/>
                </p:nvSpPr>
                <p:spPr bwMode="auto">
                  <a:xfrm rot="-7401987">
                    <a:off x="1952" y="2268"/>
                    <a:ext cx="95" cy="48"/>
                  </a:xfrm>
                  <a:custGeom>
                    <a:avLst/>
                    <a:gdLst>
                      <a:gd name="T0" fmla="*/ 0 w 408"/>
                      <a:gd name="T1" fmla="*/ 2 h 102"/>
                      <a:gd name="T2" fmla="*/ 0 w 408"/>
                      <a:gd name="T3" fmla="*/ 0 h 102"/>
                      <a:gd name="T4" fmla="*/ 0 w 408"/>
                      <a:gd name="T5" fmla="*/ 0 h 102"/>
                      <a:gd name="T6" fmla="*/ 0 w 408"/>
                      <a:gd name="T7" fmla="*/ 0 h 102"/>
                      <a:gd name="T8" fmla="*/ 0 w 408"/>
                      <a:gd name="T9" fmla="*/ 2 h 102"/>
                      <a:gd name="T10" fmla="*/ 0 w 408"/>
                      <a:gd name="T11" fmla="*/ 2 h 102"/>
                      <a:gd name="T12" fmla="*/ 0 w 408"/>
                      <a:gd name="T13" fmla="*/ 0 h 102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w 408"/>
                      <a:gd name="T22" fmla="*/ 0 h 102"/>
                      <a:gd name="T23" fmla="*/ 408 w 408"/>
                      <a:gd name="T24" fmla="*/ 102 h 102"/>
                    </a:gdLst>
                    <a:ahLst/>
                    <a:cxnLst>
                      <a:cxn ang="T14">
                        <a:pos x="T0" y="T1"/>
                      </a:cxn>
                      <a:cxn ang="T15">
                        <a:pos x="T2" y="T3"/>
                      </a:cxn>
                      <a:cxn ang="T16">
                        <a:pos x="T4" y="T5"/>
                      </a:cxn>
                      <a:cxn ang="T17">
                        <a:pos x="T6" y="T7"/>
                      </a:cxn>
                      <a:cxn ang="T18">
                        <a:pos x="T8" y="T9"/>
                      </a:cxn>
                      <a:cxn ang="T19">
                        <a:pos x="T10" y="T11"/>
                      </a:cxn>
                      <a:cxn ang="T20">
                        <a:pos x="T12" y="T13"/>
                      </a:cxn>
                    </a:cxnLst>
                    <a:rect l="T21" t="T22" r="T23" b="T24"/>
                    <a:pathLst>
                      <a:path w="408" h="102">
                        <a:moveTo>
                          <a:pt x="0" y="99"/>
                        </a:moveTo>
                        <a:cubicBezTo>
                          <a:pt x="7" y="87"/>
                          <a:pt x="24" y="43"/>
                          <a:pt x="44" y="27"/>
                        </a:cubicBezTo>
                        <a:cubicBezTo>
                          <a:pt x="64" y="11"/>
                          <a:pt x="93" y="5"/>
                          <a:pt x="118" y="3"/>
                        </a:cubicBezTo>
                        <a:cubicBezTo>
                          <a:pt x="143" y="1"/>
                          <a:pt x="165" y="0"/>
                          <a:pt x="192" y="15"/>
                        </a:cubicBezTo>
                        <a:cubicBezTo>
                          <a:pt x="219" y="30"/>
                          <a:pt x="252" y="80"/>
                          <a:pt x="280" y="91"/>
                        </a:cubicBezTo>
                        <a:cubicBezTo>
                          <a:pt x="308" y="102"/>
                          <a:pt x="339" y="92"/>
                          <a:pt x="360" y="79"/>
                        </a:cubicBezTo>
                        <a:cubicBezTo>
                          <a:pt x="381" y="66"/>
                          <a:pt x="398" y="25"/>
                          <a:pt x="408" y="10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CC6600"/>
                      </a:gs>
                      <a:gs pos="50000">
                        <a:srgbClr val="996633"/>
                      </a:gs>
                      <a:gs pos="100000">
                        <a:srgbClr val="CC6600"/>
                      </a:gs>
                    </a:gsLst>
                    <a:lin ang="18900000" scaled="1"/>
                  </a:gradFill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5419" name="Freeform 160"/>
                  <p:cNvSpPr>
                    <a:spLocks/>
                  </p:cNvSpPr>
                  <p:nvPr/>
                </p:nvSpPr>
                <p:spPr bwMode="auto">
                  <a:xfrm rot="-6967771">
                    <a:off x="1854" y="2257"/>
                    <a:ext cx="93" cy="59"/>
                  </a:xfrm>
                  <a:custGeom>
                    <a:avLst/>
                    <a:gdLst>
                      <a:gd name="T0" fmla="*/ 0 w 400"/>
                      <a:gd name="T1" fmla="*/ 2 h 126"/>
                      <a:gd name="T2" fmla="*/ 0 w 400"/>
                      <a:gd name="T3" fmla="*/ 0 h 126"/>
                      <a:gd name="T4" fmla="*/ 0 w 400"/>
                      <a:gd name="T5" fmla="*/ 0 h 126"/>
                      <a:gd name="T6" fmla="*/ 0 w 400"/>
                      <a:gd name="T7" fmla="*/ 0 h 126"/>
                      <a:gd name="T8" fmla="*/ 0 w 400"/>
                      <a:gd name="T9" fmla="*/ 2 h 126"/>
                      <a:gd name="T10" fmla="*/ 0 w 400"/>
                      <a:gd name="T11" fmla="*/ 2 h 126"/>
                      <a:gd name="T12" fmla="*/ 0 w 400"/>
                      <a:gd name="T13" fmla="*/ 1 h 126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w 400"/>
                      <a:gd name="T22" fmla="*/ 0 h 126"/>
                      <a:gd name="T23" fmla="*/ 400 w 400"/>
                      <a:gd name="T24" fmla="*/ 126 h 126"/>
                    </a:gdLst>
                    <a:ahLst/>
                    <a:cxnLst>
                      <a:cxn ang="T14">
                        <a:pos x="T0" y="T1"/>
                      </a:cxn>
                      <a:cxn ang="T15">
                        <a:pos x="T2" y="T3"/>
                      </a:cxn>
                      <a:cxn ang="T16">
                        <a:pos x="T4" y="T5"/>
                      </a:cxn>
                      <a:cxn ang="T17">
                        <a:pos x="T6" y="T7"/>
                      </a:cxn>
                      <a:cxn ang="T18">
                        <a:pos x="T8" y="T9"/>
                      </a:cxn>
                      <a:cxn ang="T19">
                        <a:pos x="T10" y="T11"/>
                      </a:cxn>
                      <a:cxn ang="T20">
                        <a:pos x="T12" y="T13"/>
                      </a:cxn>
                    </a:cxnLst>
                    <a:rect l="T21" t="T22" r="T23" b="T24"/>
                    <a:pathLst>
                      <a:path w="400" h="126">
                        <a:moveTo>
                          <a:pt x="0" y="97"/>
                        </a:moveTo>
                        <a:cubicBezTo>
                          <a:pt x="8" y="85"/>
                          <a:pt x="26" y="41"/>
                          <a:pt x="48" y="25"/>
                        </a:cubicBezTo>
                        <a:cubicBezTo>
                          <a:pt x="70" y="9"/>
                          <a:pt x="108" y="0"/>
                          <a:pt x="134" y="0"/>
                        </a:cubicBezTo>
                        <a:cubicBezTo>
                          <a:pt x="160" y="0"/>
                          <a:pt x="181" y="4"/>
                          <a:pt x="205" y="23"/>
                        </a:cubicBezTo>
                        <a:cubicBezTo>
                          <a:pt x="230" y="42"/>
                          <a:pt x="255" y="98"/>
                          <a:pt x="281" y="112"/>
                        </a:cubicBezTo>
                        <a:cubicBezTo>
                          <a:pt x="307" y="126"/>
                          <a:pt x="344" y="117"/>
                          <a:pt x="364" y="105"/>
                        </a:cubicBezTo>
                        <a:cubicBezTo>
                          <a:pt x="384" y="93"/>
                          <a:pt x="393" y="51"/>
                          <a:pt x="400" y="37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CC6600"/>
                      </a:gs>
                      <a:gs pos="50000">
                        <a:srgbClr val="996633"/>
                      </a:gs>
                      <a:gs pos="100000">
                        <a:srgbClr val="CC6600"/>
                      </a:gs>
                    </a:gsLst>
                    <a:lin ang="18900000" scaled="1"/>
                  </a:gradFill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15541" name="Group 161"/>
                <p:cNvGrpSpPr>
                  <a:grpSpLocks/>
                </p:cNvGrpSpPr>
                <p:nvPr/>
              </p:nvGrpSpPr>
              <p:grpSpPr bwMode="auto">
                <a:xfrm>
                  <a:off x="1606" y="2128"/>
                  <a:ext cx="372" cy="208"/>
                  <a:chOff x="1606" y="2128"/>
                  <a:chExt cx="372" cy="208"/>
                </a:xfrm>
              </p:grpSpPr>
              <p:grpSp>
                <p:nvGrpSpPr>
                  <p:cNvPr id="15542" name="Group 162"/>
                  <p:cNvGrpSpPr>
                    <a:grpSpLocks/>
                  </p:cNvGrpSpPr>
                  <p:nvPr/>
                </p:nvGrpSpPr>
                <p:grpSpPr bwMode="auto">
                  <a:xfrm>
                    <a:off x="1649" y="2131"/>
                    <a:ext cx="329" cy="205"/>
                    <a:chOff x="1649" y="2131"/>
                    <a:chExt cx="329" cy="205"/>
                  </a:xfrm>
                </p:grpSpPr>
                <p:sp>
                  <p:nvSpPr>
                    <p:cNvPr id="15411" name="Freeform 163"/>
                    <p:cNvSpPr>
                      <a:spLocks/>
                    </p:cNvSpPr>
                    <p:nvPr/>
                  </p:nvSpPr>
                  <p:spPr bwMode="auto">
                    <a:xfrm rot="-7401987">
                      <a:off x="1903" y="2260"/>
                      <a:ext cx="92" cy="59"/>
                    </a:xfrm>
                    <a:custGeom>
                      <a:avLst/>
                      <a:gdLst>
                        <a:gd name="T0" fmla="*/ 0 w 400"/>
                        <a:gd name="T1" fmla="*/ 2 h 126"/>
                        <a:gd name="T2" fmla="*/ 0 w 400"/>
                        <a:gd name="T3" fmla="*/ 0 h 126"/>
                        <a:gd name="T4" fmla="*/ 0 w 400"/>
                        <a:gd name="T5" fmla="*/ 0 h 126"/>
                        <a:gd name="T6" fmla="*/ 0 w 400"/>
                        <a:gd name="T7" fmla="*/ 0 h 126"/>
                        <a:gd name="T8" fmla="*/ 0 w 400"/>
                        <a:gd name="T9" fmla="*/ 2 h 126"/>
                        <a:gd name="T10" fmla="*/ 0 w 400"/>
                        <a:gd name="T11" fmla="*/ 2 h 126"/>
                        <a:gd name="T12" fmla="*/ 0 w 400"/>
                        <a:gd name="T13" fmla="*/ 1 h 126"/>
                        <a:gd name="T14" fmla="*/ 0 60000 65536"/>
                        <a:gd name="T15" fmla="*/ 0 60000 65536"/>
                        <a:gd name="T16" fmla="*/ 0 60000 65536"/>
                        <a:gd name="T17" fmla="*/ 0 60000 65536"/>
                        <a:gd name="T18" fmla="*/ 0 60000 65536"/>
                        <a:gd name="T19" fmla="*/ 0 60000 65536"/>
                        <a:gd name="T20" fmla="*/ 0 60000 65536"/>
                        <a:gd name="T21" fmla="*/ 0 w 400"/>
                        <a:gd name="T22" fmla="*/ 0 h 126"/>
                        <a:gd name="T23" fmla="*/ 400 w 400"/>
                        <a:gd name="T24" fmla="*/ 126 h 126"/>
                      </a:gdLst>
                      <a:ahLst/>
                      <a:cxnLst>
                        <a:cxn ang="T14">
                          <a:pos x="T0" y="T1"/>
                        </a:cxn>
                        <a:cxn ang="T15">
                          <a:pos x="T2" y="T3"/>
                        </a:cxn>
                        <a:cxn ang="T16">
                          <a:pos x="T4" y="T5"/>
                        </a:cxn>
                        <a:cxn ang="T17">
                          <a:pos x="T6" y="T7"/>
                        </a:cxn>
                        <a:cxn ang="T18">
                          <a:pos x="T8" y="T9"/>
                        </a:cxn>
                        <a:cxn ang="T19">
                          <a:pos x="T10" y="T11"/>
                        </a:cxn>
                        <a:cxn ang="T20">
                          <a:pos x="T12" y="T13"/>
                        </a:cxn>
                      </a:cxnLst>
                      <a:rect l="T21" t="T22" r="T23" b="T24"/>
                      <a:pathLst>
                        <a:path w="400" h="126">
                          <a:moveTo>
                            <a:pt x="0" y="97"/>
                          </a:moveTo>
                          <a:cubicBezTo>
                            <a:pt x="8" y="85"/>
                            <a:pt x="26" y="41"/>
                            <a:pt x="48" y="25"/>
                          </a:cubicBezTo>
                          <a:cubicBezTo>
                            <a:pt x="70" y="9"/>
                            <a:pt x="108" y="0"/>
                            <a:pt x="134" y="0"/>
                          </a:cubicBezTo>
                          <a:cubicBezTo>
                            <a:pt x="160" y="0"/>
                            <a:pt x="181" y="4"/>
                            <a:pt x="205" y="23"/>
                          </a:cubicBezTo>
                          <a:cubicBezTo>
                            <a:pt x="230" y="42"/>
                            <a:pt x="255" y="98"/>
                            <a:pt x="281" y="112"/>
                          </a:cubicBezTo>
                          <a:cubicBezTo>
                            <a:pt x="307" y="126"/>
                            <a:pt x="344" y="117"/>
                            <a:pt x="364" y="105"/>
                          </a:cubicBezTo>
                          <a:cubicBezTo>
                            <a:pt x="384" y="93"/>
                            <a:pt x="393" y="51"/>
                            <a:pt x="400" y="37"/>
                          </a:cubicBezTo>
                        </a:path>
                      </a:pathLst>
                    </a:custGeom>
                    <a:gradFill rotWithShape="1">
                      <a:gsLst>
                        <a:gs pos="0">
                          <a:srgbClr val="CC6600"/>
                        </a:gs>
                        <a:gs pos="50000">
                          <a:srgbClr val="996633"/>
                        </a:gs>
                        <a:gs pos="100000">
                          <a:srgbClr val="CC6600"/>
                        </a:gs>
                      </a:gsLst>
                      <a:lin ang="18900000" scaled="1"/>
                    </a:gradFill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grpSp>
                  <p:nvGrpSpPr>
                    <p:cNvPr id="15543" name="Group 164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1725" y="2188"/>
                      <a:ext cx="154" cy="143"/>
                      <a:chOff x="1728" y="2185"/>
                      <a:chExt cx="154" cy="143"/>
                    </a:xfrm>
                  </p:grpSpPr>
                  <p:sp>
                    <p:nvSpPr>
                      <p:cNvPr id="15414" name="Freeform 165"/>
                      <p:cNvSpPr>
                        <a:spLocks/>
                      </p:cNvSpPr>
                      <p:nvPr/>
                    </p:nvSpPr>
                    <p:spPr bwMode="auto">
                      <a:xfrm rot="-6731385">
                        <a:off x="1802" y="2249"/>
                        <a:ext cx="111" cy="48"/>
                      </a:xfrm>
                      <a:custGeom>
                        <a:avLst/>
                        <a:gdLst>
                          <a:gd name="T0" fmla="*/ 0 w 408"/>
                          <a:gd name="T1" fmla="*/ 2 h 102"/>
                          <a:gd name="T2" fmla="*/ 0 w 408"/>
                          <a:gd name="T3" fmla="*/ 0 h 102"/>
                          <a:gd name="T4" fmla="*/ 0 w 408"/>
                          <a:gd name="T5" fmla="*/ 0 h 102"/>
                          <a:gd name="T6" fmla="*/ 0 w 408"/>
                          <a:gd name="T7" fmla="*/ 0 h 102"/>
                          <a:gd name="T8" fmla="*/ 1 w 408"/>
                          <a:gd name="T9" fmla="*/ 2 h 102"/>
                          <a:gd name="T10" fmla="*/ 1 w 408"/>
                          <a:gd name="T11" fmla="*/ 2 h 102"/>
                          <a:gd name="T12" fmla="*/ 1 w 408"/>
                          <a:gd name="T13" fmla="*/ 0 h 102"/>
                          <a:gd name="T14" fmla="*/ 0 60000 65536"/>
                          <a:gd name="T15" fmla="*/ 0 60000 65536"/>
                          <a:gd name="T16" fmla="*/ 0 60000 65536"/>
                          <a:gd name="T17" fmla="*/ 0 60000 65536"/>
                          <a:gd name="T18" fmla="*/ 0 60000 65536"/>
                          <a:gd name="T19" fmla="*/ 0 60000 65536"/>
                          <a:gd name="T20" fmla="*/ 0 60000 65536"/>
                          <a:gd name="T21" fmla="*/ 0 w 408"/>
                          <a:gd name="T22" fmla="*/ 0 h 102"/>
                          <a:gd name="T23" fmla="*/ 408 w 408"/>
                          <a:gd name="T24" fmla="*/ 102 h 102"/>
                        </a:gdLst>
                        <a:ahLst/>
                        <a:cxnLst>
                          <a:cxn ang="T14">
                            <a:pos x="T0" y="T1"/>
                          </a:cxn>
                          <a:cxn ang="T15">
                            <a:pos x="T2" y="T3"/>
                          </a:cxn>
                          <a:cxn ang="T16">
                            <a:pos x="T4" y="T5"/>
                          </a:cxn>
                          <a:cxn ang="T17">
                            <a:pos x="T6" y="T7"/>
                          </a:cxn>
                          <a:cxn ang="T18">
                            <a:pos x="T8" y="T9"/>
                          </a:cxn>
                          <a:cxn ang="T19">
                            <a:pos x="T10" y="T11"/>
                          </a:cxn>
                          <a:cxn ang="T20">
                            <a:pos x="T12" y="T13"/>
                          </a:cxn>
                        </a:cxnLst>
                        <a:rect l="T21" t="T22" r="T23" b="T24"/>
                        <a:pathLst>
                          <a:path w="408" h="102">
                            <a:moveTo>
                              <a:pt x="0" y="99"/>
                            </a:moveTo>
                            <a:cubicBezTo>
                              <a:pt x="7" y="87"/>
                              <a:pt x="24" y="43"/>
                              <a:pt x="44" y="27"/>
                            </a:cubicBezTo>
                            <a:cubicBezTo>
                              <a:pt x="64" y="11"/>
                              <a:pt x="93" y="5"/>
                              <a:pt x="118" y="3"/>
                            </a:cubicBezTo>
                            <a:cubicBezTo>
                              <a:pt x="143" y="1"/>
                              <a:pt x="165" y="0"/>
                              <a:pt x="192" y="15"/>
                            </a:cubicBezTo>
                            <a:cubicBezTo>
                              <a:pt x="219" y="30"/>
                              <a:pt x="252" y="80"/>
                              <a:pt x="280" y="91"/>
                            </a:cubicBezTo>
                            <a:cubicBezTo>
                              <a:pt x="308" y="102"/>
                              <a:pt x="339" y="92"/>
                              <a:pt x="360" y="79"/>
                            </a:cubicBezTo>
                            <a:cubicBezTo>
                              <a:pt x="381" y="66"/>
                              <a:pt x="398" y="25"/>
                              <a:pt x="408" y="10"/>
                            </a:cubicBezTo>
                          </a:path>
                        </a:pathLst>
                      </a:custGeom>
                      <a:gradFill rotWithShape="1">
                        <a:gsLst>
                          <a:gs pos="0">
                            <a:srgbClr val="CC6600"/>
                          </a:gs>
                          <a:gs pos="50000">
                            <a:srgbClr val="996633"/>
                          </a:gs>
                          <a:gs pos="100000">
                            <a:srgbClr val="CC6600"/>
                          </a:gs>
                        </a:gsLst>
                        <a:lin ang="18900000" scaled="1"/>
                      </a:gradFill>
                      <a:ln w="9525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ru-RU"/>
                      </a:p>
                    </p:txBody>
                  </p:sp>
                  <p:sp>
                    <p:nvSpPr>
                      <p:cNvPr id="15415" name="Freeform 166"/>
                      <p:cNvSpPr>
                        <a:spLocks/>
                      </p:cNvSpPr>
                      <p:nvPr/>
                    </p:nvSpPr>
                    <p:spPr bwMode="auto">
                      <a:xfrm rot="-6731385">
                        <a:off x="1752" y="2226"/>
                        <a:ext cx="108" cy="59"/>
                      </a:xfrm>
                      <a:custGeom>
                        <a:avLst/>
                        <a:gdLst>
                          <a:gd name="T0" fmla="*/ 0 w 400"/>
                          <a:gd name="T1" fmla="*/ 2 h 126"/>
                          <a:gd name="T2" fmla="*/ 0 w 400"/>
                          <a:gd name="T3" fmla="*/ 0 h 126"/>
                          <a:gd name="T4" fmla="*/ 0 w 400"/>
                          <a:gd name="T5" fmla="*/ 0 h 126"/>
                          <a:gd name="T6" fmla="*/ 0 w 400"/>
                          <a:gd name="T7" fmla="*/ 0 h 126"/>
                          <a:gd name="T8" fmla="*/ 1 w 400"/>
                          <a:gd name="T9" fmla="*/ 2 h 126"/>
                          <a:gd name="T10" fmla="*/ 1 w 400"/>
                          <a:gd name="T11" fmla="*/ 2 h 126"/>
                          <a:gd name="T12" fmla="*/ 1 w 400"/>
                          <a:gd name="T13" fmla="*/ 1 h 126"/>
                          <a:gd name="T14" fmla="*/ 0 60000 65536"/>
                          <a:gd name="T15" fmla="*/ 0 60000 65536"/>
                          <a:gd name="T16" fmla="*/ 0 60000 65536"/>
                          <a:gd name="T17" fmla="*/ 0 60000 65536"/>
                          <a:gd name="T18" fmla="*/ 0 60000 65536"/>
                          <a:gd name="T19" fmla="*/ 0 60000 65536"/>
                          <a:gd name="T20" fmla="*/ 0 60000 65536"/>
                          <a:gd name="T21" fmla="*/ 0 w 400"/>
                          <a:gd name="T22" fmla="*/ 0 h 126"/>
                          <a:gd name="T23" fmla="*/ 400 w 400"/>
                          <a:gd name="T24" fmla="*/ 126 h 126"/>
                        </a:gdLst>
                        <a:ahLst/>
                        <a:cxnLst>
                          <a:cxn ang="T14">
                            <a:pos x="T0" y="T1"/>
                          </a:cxn>
                          <a:cxn ang="T15">
                            <a:pos x="T2" y="T3"/>
                          </a:cxn>
                          <a:cxn ang="T16">
                            <a:pos x="T4" y="T5"/>
                          </a:cxn>
                          <a:cxn ang="T17">
                            <a:pos x="T6" y="T7"/>
                          </a:cxn>
                          <a:cxn ang="T18">
                            <a:pos x="T8" y="T9"/>
                          </a:cxn>
                          <a:cxn ang="T19">
                            <a:pos x="T10" y="T11"/>
                          </a:cxn>
                          <a:cxn ang="T20">
                            <a:pos x="T12" y="T13"/>
                          </a:cxn>
                        </a:cxnLst>
                        <a:rect l="T21" t="T22" r="T23" b="T24"/>
                        <a:pathLst>
                          <a:path w="400" h="126">
                            <a:moveTo>
                              <a:pt x="0" y="97"/>
                            </a:moveTo>
                            <a:cubicBezTo>
                              <a:pt x="8" y="85"/>
                              <a:pt x="26" y="41"/>
                              <a:pt x="48" y="25"/>
                            </a:cubicBezTo>
                            <a:cubicBezTo>
                              <a:pt x="70" y="9"/>
                              <a:pt x="108" y="0"/>
                              <a:pt x="134" y="0"/>
                            </a:cubicBezTo>
                            <a:cubicBezTo>
                              <a:pt x="160" y="0"/>
                              <a:pt x="181" y="4"/>
                              <a:pt x="205" y="23"/>
                            </a:cubicBezTo>
                            <a:cubicBezTo>
                              <a:pt x="230" y="42"/>
                              <a:pt x="255" y="98"/>
                              <a:pt x="281" y="112"/>
                            </a:cubicBezTo>
                            <a:cubicBezTo>
                              <a:pt x="307" y="126"/>
                              <a:pt x="344" y="117"/>
                              <a:pt x="364" y="105"/>
                            </a:cubicBezTo>
                            <a:cubicBezTo>
                              <a:pt x="384" y="93"/>
                              <a:pt x="393" y="51"/>
                              <a:pt x="400" y="37"/>
                            </a:cubicBezTo>
                          </a:path>
                        </a:pathLst>
                      </a:custGeom>
                      <a:gradFill rotWithShape="1">
                        <a:gsLst>
                          <a:gs pos="0">
                            <a:srgbClr val="CC6600"/>
                          </a:gs>
                          <a:gs pos="50000">
                            <a:srgbClr val="996633"/>
                          </a:gs>
                          <a:gs pos="100000">
                            <a:srgbClr val="CC6600"/>
                          </a:gs>
                        </a:gsLst>
                        <a:lin ang="18900000" scaled="1"/>
                      </a:gradFill>
                      <a:ln w="9525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ru-RU"/>
                      </a:p>
                    </p:txBody>
                  </p:sp>
                  <p:sp>
                    <p:nvSpPr>
                      <p:cNvPr id="15416" name="Freeform 167"/>
                      <p:cNvSpPr>
                        <a:spLocks/>
                      </p:cNvSpPr>
                      <p:nvPr/>
                    </p:nvSpPr>
                    <p:spPr bwMode="auto">
                      <a:xfrm rot="-6297170">
                        <a:off x="1704" y="2209"/>
                        <a:ext cx="108" cy="59"/>
                      </a:xfrm>
                      <a:custGeom>
                        <a:avLst/>
                        <a:gdLst>
                          <a:gd name="T0" fmla="*/ 0 w 400"/>
                          <a:gd name="T1" fmla="*/ 2 h 126"/>
                          <a:gd name="T2" fmla="*/ 0 w 400"/>
                          <a:gd name="T3" fmla="*/ 0 h 126"/>
                          <a:gd name="T4" fmla="*/ 0 w 400"/>
                          <a:gd name="T5" fmla="*/ 0 h 126"/>
                          <a:gd name="T6" fmla="*/ 0 w 400"/>
                          <a:gd name="T7" fmla="*/ 0 h 126"/>
                          <a:gd name="T8" fmla="*/ 1 w 400"/>
                          <a:gd name="T9" fmla="*/ 2 h 126"/>
                          <a:gd name="T10" fmla="*/ 1 w 400"/>
                          <a:gd name="T11" fmla="*/ 2 h 126"/>
                          <a:gd name="T12" fmla="*/ 1 w 400"/>
                          <a:gd name="T13" fmla="*/ 1 h 126"/>
                          <a:gd name="T14" fmla="*/ 0 60000 65536"/>
                          <a:gd name="T15" fmla="*/ 0 60000 65536"/>
                          <a:gd name="T16" fmla="*/ 0 60000 65536"/>
                          <a:gd name="T17" fmla="*/ 0 60000 65536"/>
                          <a:gd name="T18" fmla="*/ 0 60000 65536"/>
                          <a:gd name="T19" fmla="*/ 0 60000 65536"/>
                          <a:gd name="T20" fmla="*/ 0 60000 65536"/>
                          <a:gd name="T21" fmla="*/ 0 w 400"/>
                          <a:gd name="T22" fmla="*/ 0 h 126"/>
                          <a:gd name="T23" fmla="*/ 400 w 400"/>
                          <a:gd name="T24" fmla="*/ 126 h 126"/>
                        </a:gdLst>
                        <a:ahLst/>
                        <a:cxnLst>
                          <a:cxn ang="T14">
                            <a:pos x="T0" y="T1"/>
                          </a:cxn>
                          <a:cxn ang="T15">
                            <a:pos x="T2" y="T3"/>
                          </a:cxn>
                          <a:cxn ang="T16">
                            <a:pos x="T4" y="T5"/>
                          </a:cxn>
                          <a:cxn ang="T17">
                            <a:pos x="T6" y="T7"/>
                          </a:cxn>
                          <a:cxn ang="T18">
                            <a:pos x="T8" y="T9"/>
                          </a:cxn>
                          <a:cxn ang="T19">
                            <a:pos x="T10" y="T11"/>
                          </a:cxn>
                          <a:cxn ang="T20">
                            <a:pos x="T12" y="T13"/>
                          </a:cxn>
                        </a:cxnLst>
                        <a:rect l="T21" t="T22" r="T23" b="T24"/>
                        <a:pathLst>
                          <a:path w="400" h="126">
                            <a:moveTo>
                              <a:pt x="0" y="97"/>
                            </a:moveTo>
                            <a:cubicBezTo>
                              <a:pt x="8" y="85"/>
                              <a:pt x="26" y="41"/>
                              <a:pt x="48" y="25"/>
                            </a:cubicBezTo>
                            <a:cubicBezTo>
                              <a:pt x="70" y="9"/>
                              <a:pt x="108" y="0"/>
                              <a:pt x="134" y="0"/>
                            </a:cubicBezTo>
                            <a:cubicBezTo>
                              <a:pt x="160" y="0"/>
                              <a:pt x="181" y="4"/>
                              <a:pt x="205" y="23"/>
                            </a:cubicBezTo>
                            <a:cubicBezTo>
                              <a:pt x="230" y="42"/>
                              <a:pt x="255" y="98"/>
                              <a:pt x="281" y="112"/>
                            </a:cubicBezTo>
                            <a:cubicBezTo>
                              <a:pt x="307" y="126"/>
                              <a:pt x="344" y="117"/>
                              <a:pt x="364" y="105"/>
                            </a:cubicBezTo>
                            <a:cubicBezTo>
                              <a:pt x="384" y="93"/>
                              <a:pt x="393" y="51"/>
                              <a:pt x="400" y="37"/>
                            </a:cubicBezTo>
                          </a:path>
                        </a:pathLst>
                      </a:custGeom>
                      <a:gradFill rotWithShape="1">
                        <a:gsLst>
                          <a:gs pos="0">
                            <a:srgbClr val="CC6600"/>
                          </a:gs>
                          <a:gs pos="50000">
                            <a:srgbClr val="996633"/>
                          </a:gs>
                          <a:gs pos="100000">
                            <a:srgbClr val="CC6600"/>
                          </a:gs>
                        </a:gsLst>
                        <a:lin ang="18900000" scaled="1"/>
                      </a:gradFill>
                      <a:ln w="9525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ru-RU"/>
                      </a:p>
                    </p:txBody>
                  </p:sp>
                </p:grpSp>
                <p:sp>
                  <p:nvSpPr>
                    <p:cNvPr id="15413" name="Freeform 168"/>
                    <p:cNvSpPr>
                      <a:spLocks/>
                    </p:cNvSpPr>
                    <p:nvPr/>
                  </p:nvSpPr>
                  <p:spPr bwMode="auto">
                    <a:xfrm rot="-5664353">
                      <a:off x="1625" y="2155"/>
                      <a:ext cx="108" cy="60"/>
                    </a:xfrm>
                    <a:custGeom>
                      <a:avLst/>
                      <a:gdLst>
                        <a:gd name="T0" fmla="*/ 0 w 400"/>
                        <a:gd name="T1" fmla="*/ 2 h 126"/>
                        <a:gd name="T2" fmla="*/ 0 w 400"/>
                        <a:gd name="T3" fmla="*/ 0 h 126"/>
                        <a:gd name="T4" fmla="*/ 0 w 400"/>
                        <a:gd name="T5" fmla="*/ 0 h 126"/>
                        <a:gd name="T6" fmla="*/ 0 w 400"/>
                        <a:gd name="T7" fmla="*/ 0 h 126"/>
                        <a:gd name="T8" fmla="*/ 1 w 400"/>
                        <a:gd name="T9" fmla="*/ 3 h 126"/>
                        <a:gd name="T10" fmla="*/ 1 w 400"/>
                        <a:gd name="T11" fmla="*/ 2 h 126"/>
                        <a:gd name="T12" fmla="*/ 1 w 400"/>
                        <a:gd name="T13" fmla="*/ 1 h 126"/>
                        <a:gd name="T14" fmla="*/ 0 60000 65536"/>
                        <a:gd name="T15" fmla="*/ 0 60000 65536"/>
                        <a:gd name="T16" fmla="*/ 0 60000 65536"/>
                        <a:gd name="T17" fmla="*/ 0 60000 65536"/>
                        <a:gd name="T18" fmla="*/ 0 60000 65536"/>
                        <a:gd name="T19" fmla="*/ 0 60000 65536"/>
                        <a:gd name="T20" fmla="*/ 0 60000 65536"/>
                        <a:gd name="T21" fmla="*/ 0 w 400"/>
                        <a:gd name="T22" fmla="*/ 0 h 126"/>
                        <a:gd name="T23" fmla="*/ 400 w 400"/>
                        <a:gd name="T24" fmla="*/ 126 h 126"/>
                      </a:gdLst>
                      <a:ahLst/>
                      <a:cxnLst>
                        <a:cxn ang="T14">
                          <a:pos x="T0" y="T1"/>
                        </a:cxn>
                        <a:cxn ang="T15">
                          <a:pos x="T2" y="T3"/>
                        </a:cxn>
                        <a:cxn ang="T16">
                          <a:pos x="T4" y="T5"/>
                        </a:cxn>
                        <a:cxn ang="T17">
                          <a:pos x="T6" y="T7"/>
                        </a:cxn>
                        <a:cxn ang="T18">
                          <a:pos x="T8" y="T9"/>
                        </a:cxn>
                        <a:cxn ang="T19">
                          <a:pos x="T10" y="T11"/>
                        </a:cxn>
                        <a:cxn ang="T20">
                          <a:pos x="T12" y="T13"/>
                        </a:cxn>
                      </a:cxnLst>
                      <a:rect l="T21" t="T22" r="T23" b="T24"/>
                      <a:pathLst>
                        <a:path w="400" h="126">
                          <a:moveTo>
                            <a:pt x="0" y="97"/>
                          </a:moveTo>
                          <a:cubicBezTo>
                            <a:pt x="8" y="85"/>
                            <a:pt x="26" y="41"/>
                            <a:pt x="48" y="25"/>
                          </a:cubicBezTo>
                          <a:cubicBezTo>
                            <a:pt x="70" y="9"/>
                            <a:pt x="108" y="0"/>
                            <a:pt x="134" y="0"/>
                          </a:cubicBezTo>
                          <a:cubicBezTo>
                            <a:pt x="160" y="0"/>
                            <a:pt x="181" y="4"/>
                            <a:pt x="205" y="23"/>
                          </a:cubicBezTo>
                          <a:cubicBezTo>
                            <a:pt x="230" y="42"/>
                            <a:pt x="255" y="98"/>
                            <a:pt x="281" y="112"/>
                          </a:cubicBezTo>
                          <a:cubicBezTo>
                            <a:pt x="307" y="126"/>
                            <a:pt x="344" y="117"/>
                            <a:pt x="364" y="105"/>
                          </a:cubicBezTo>
                          <a:cubicBezTo>
                            <a:pt x="384" y="93"/>
                            <a:pt x="393" y="51"/>
                            <a:pt x="400" y="37"/>
                          </a:cubicBezTo>
                        </a:path>
                      </a:pathLst>
                    </a:custGeom>
                    <a:gradFill rotWithShape="1">
                      <a:gsLst>
                        <a:gs pos="0">
                          <a:srgbClr val="CC6600"/>
                        </a:gs>
                        <a:gs pos="50000">
                          <a:srgbClr val="996633"/>
                        </a:gs>
                        <a:gs pos="100000">
                          <a:srgbClr val="CC6600"/>
                        </a:gs>
                      </a:gsLst>
                      <a:lin ang="18900000" scaled="1"/>
                    </a:gradFill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</p:grpSp>
              <p:sp>
                <p:nvSpPr>
                  <p:cNvPr id="15410" name="Freeform 169"/>
                  <p:cNvSpPr>
                    <a:spLocks/>
                  </p:cNvSpPr>
                  <p:nvPr/>
                </p:nvSpPr>
                <p:spPr bwMode="auto">
                  <a:xfrm rot="10800000">
                    <a:off x="1606" y="2128"/>
                    <a:ext cx="86" cy="79"/>
                  </a:xfrm>
                  <a:custGeom>
                    <a:avLst/>
                    <a:gdLst>
                      <a:gd name="T0" fmla="*/ 5 w 145"/>
                      <a:gd name="T1" fmla="*/ 0 h 221"/>
                      <a:gd name="T2" fmla="*/ 9 w 145"/>
                      <a:gd name="T3" fmla="*/ 0 h 221"/>
                      <a:gd name="T4" fmla="*/ 11 w 145"/>
                      <a:gd name="T5" fmla="*/ 1 h 221"/>
                      <a:gd name="T6" fmla="*/ 9 w 145"/>
                      <a:gd name="T7" fmla="*/ 1 h 221"/>
                      <a:gd name="T8" fmla="*/ 4 w 145"/>
                      <a:gd name="T9" fmla="*/ 1 h 221"/>
                      <a:gd name="T10" fmla="*/ 1 w 145"/>
                      <a:gd name="T11" fmla="*/ 1 h 221"/>
                      <a:gd name="T12" fmla="*/ 1 w 145"/>
                      <a:gd name="T13" fmla="*/ 1 h 221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w 145"/>
                      <a:gd name="T22" fmla="*/ 0 h 221"/>
                      <a:gd name="T23" fmla="*/ 145 w 145"/>
                      <a:gd name="T24" fmla="*/ 221 h 221"/>
                    </a:gdLst>
                    <a:ahLst/>
                    <a:cxnLst>
                      <a:cxn ang="T14">
                        <a:pos x="T0" y="T1"/>
                      </a:cxn>
                      <a:cxn ang="T15">
                        <a:pos x="T2" y="T3"/>
                      </a:cxn>
                      <a:cxn ang="T16">
                        <a:pos x="T4" y="T5"/>
                      </a:cxn>
                      <a:cxn ang="T17">
                        <a:pos x="T6" y="T7"/>
                      </a:cxn>
                      <a:cxn ang="T18">
                        <a:pos x="T8" y="T9"/>
                      </a:cxn>
                      <a:cxn ang="T19">
                        <a:pos x="T10" y="T11"/>
                      </a:cxn>
                      <a:cxn ang="T20">
                        <a:pos x="T12" y="T13"/>
                      </a:cxn>
                    </a:cxnLst>
                    <a:rect l="T21" t="T22" r="T23" b="T24"/>
                    <a:pathLst>
                      <a:path w="145" h="221">
                        <a:moveTo>
                          <a:pt x="72" y="0"/>
                        </a:moveTo>
                        <a:cubicBezTo>
                          <a:pt x="82" y="7"/>
                          <a:pt x="115" y="23"/>
                          <a:pt x="127" y="39"/>
                        </a:cubicBezTo>
                        <a:cubicBezTo>
                          <a:pt x="139" y="57"/>
                          <a:pt x="145" y="86"/>
                          <a:pt x="144" y="106"/>
                        </a:cubicBezTo>
                        <a:cubicBezTo>
                          <a:pt x="143" y="125"/>
                          <a:pt x="139" y="141"/>
                          <a:pt x="123" y="158"/>
                        </a:cubicBezTo>
                        <a:cubicBezTo>
                          <a:pt x="107" y="176"/>
                          <a:pt x="69" y="203"/>
                          <a:pt x="50" y="212"/>
                        </a:cubicBezTo>
                        <a:cubicBezTo>
                          <a:pt x="31" y="221"/>
                          <a:pt x="12" y="213"/>
                          <a:pt x="6" y="214"/>
                        </a:cubicBezTo>
                        <a:cubicBezTo>
                          <a:pt x="0" y="215"/>
                          <a:pt x="12" y="217"/>
                          <a:pt x="14" y="218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CC6600"/>
                      </a:gs>
                      <a:gs pos="50000">
                        <a:srgbClr val="996633"/>
                      </a:gs>
                      <a:gs pos="100000">
                        <a:srgbClr val="CC6600"/>
                      </a:gs>
                    </a:gsLst>
                    <a:lin ang="18900000" scaled="1"/>
                  </a:gradFill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</p:grpSp>
        </p:grpSp>
      </p:grpSp>
      <p:sp>
        <p:nvSpPr>
          <p:cNvPr id="15365" name="AutoShape 175"/>
          <p:cNvSpPr>
            <a:spLocks noChangeArrowheads="1"/>
          </p:cNvSpPr>
          <p:nvPr/>
        </p:nvSpPr>
        <p:spPr bwMode="auto">
          <a:xfrm>
            <a:off x="1539041" y="360010"/>
            <a:ext cx="7047191" cy="1152031"/>
          </a:xfrm>
          <a:prstGeom prst="wedgeRoundRectCallout">
            <a:avLst>
              <a:gd name="adj1" fmla="val 53616"/>
              <a:gd name="adj2" fmla="val 171486"/>
              <a:gd name="adj3" fmla="val 16667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endParaRPr lang="ru-RU" altLang="ru-RU"/>
          </a:p>
        </p:txBody>
      </p:sp>
      <p:sp>
        <p:nvSpPr>
          <p:cNvPr id="15366" name="Text Box 176"/>
          <p:cNvSpPr txBox="1">
            <a:spLocks noChangeArrowheads="1"/>
          </p:cNvSpPr>
          <p:nvPr/>
        </p:nvSpPr>
        <p:spPr bwMode="auto">
          <a:xfrm>
            <a:off x="2106057" y="432012"/>
            <a:ext cx="5994162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2400" b="1" dirty="0"/>
              <a:t>Утром я </a:t>
            </a:r>
            <a:r>
              <a:rPr lang="ru-RU" altLang="ru-RU" sz="2400" b="1" dirty="0" smtClean="0"/>
              <a:t>собрала </a:t>
            </a:r>
            <a:r>
              <a:rPr lang="ru-RU" altLang="ru-RU" sz="2400" b="1" dirty="0"/>
              <a:t>5 кг малины, 3 кг черники и 1 кг земляники. Сколько всего кг ягод я </a:t>
            </a:r>
            <a:r>
              <a:rPr lang="ru-RU" altLang="ru-RU" sz="2400" b="1" dirty="0" smtClean="0"/>
              <a:t>собрала?</a:t>
            </a:r>
            <a:endParaRPr lang="ru-RU" altLang="ru-RU" sz="2400" b="1" dirty="0"/>
          </a:p>
        </p:txBody>
      </p:sp>
      <p:sp>
        <p:nvSpPr>
          <p:cNvPr id="15367" name="Rectangle 178"/>
          <p:cNvSpPr>
            <a:spLocks noChangeArrowheads="1"/>
          </p:cNvSpPr>
          <p:nvPr/>
        </p:nvSpPr>
        <p:spPr bwMode="auto">
          <a:xfrm>
            <a:off x="-243006" y="5616152"/>
            <a:ext cx="10287278" cy="1080029"/>
          </a:xfrm>
          <a:prstGeom prst="rect">
            <a:avLst/>
          </a:prstGeom>
          <a:solidFill>
            <a:srgbClr val="99CC00"/>
          </a:solidFill>
          <a:ln w="9525">
            <a:solidFill>
              <a:schemeClr val="folHlink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 altLang="ru-RU"/>
          </a:p>
        </p:txBody>
      </p:sp>
      <p:sp>
        <p:nvSpPr>
          <p:cNvPr id="15368" name="Text Box 179"/>
          <p:cNvSpPr txBox="1">
            <a:spLocks noChangeArrowheads="1"/>
          </p:cNvSpPr>
          <p:nvPr/>
        </p:nvSpPr>
        <p:spPr bwMode="auto">
          <a:xfrm>
            <a:off x="6156166" y="3024082"/>
            <a:ext cx="648018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3600">
                <a:solidFill>
                  <a:schemeClr val="bg1"/>
                </a:solidFill>
              </a:rPr>
              <a:t>?</a:t>
            </a:r>
          </a:p>
        </p:txBody>
      </p:sp>
      <p:grpSp>
        <p:nvGrpSpPr>
          <p:cNvPr id="15544" name="Group 183"/>
          <p:cNvGrpSpPr>
            <a:grpSpLocks/>
          </p:cNvGrpSpPr>
          <p:nvPr/>
        </p:nvGrpSpPr>
        <p:grpSpPr bwMode="auto">
          <a:xfrm>
            <a:off x="486014" y="3744101"/>
            <a:ext cx="2122932" cy="2736074"/>
            <a:chOff x="288" y="2496"/>
            <a:chExt cx="1258" cy="1824"/>
          </a:xfrm>
        </p:grpSpPr>
        <p:pic>
          <p:nvPicPr>
            <p:cNvPr id="15377" name="Picture 6" descr="MCj02462090000[1]"/>
            <p:cNvPicPr>
              <a:picLocks noChangeAspect="1" noChangeArrowheads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288" y="2688"/>
              <a:ext cx="1258" cy="16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5378" name="Text Box 180"/>
            <p:cNvSpPr txBox="1">
              <a:spLocks noChangeArrowheads="1"/>
            </p:cNvSpPr>
            <p:nvPr/>
          </p:nvSpPr>
          <p:spPr bwMode="auto">
            <a:xfrm>
              <a:off x="432" y="2496"/>
              <a:ext cx="816" cy="3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altLang="ru-RU" sz="3200" b="1"/>
                <a:t>9 кг</a:t>
              </a:r>
            </a:p>
          </p:txBody>
        </p:sp>
      </p:grpSp>
      <p:grpSp>
        <p:nvGrpSpPr>
          <p:cNvPr id="15545" name="Group 184"/>
          <p:cNvGrpSpPr>
            <a:grpSpLocks/>
          </p:cNvGrpSpPr>
          <p:nvPr/>
        </p:nvGrpSpPr>
        <p:grpSpPr bwMode="auto">
          <a:xfrm>
            <a:off x="3402092" y="3240087"/>
            <a:ext cx="2592070" cy="3096084"/>
            <a:chOff x="2016" y="2160"/>
            <a:chExt cx="1536" cy="2064"/>
          </a:xfrm>
        </p:grpSpPr>
        <p:pic>
          <p:nvPicPr>
            <p:cNvPr id="15375" name="Picture 7" descr="MCj01232210000[1]"/>
            <p:cNvPicPr>
              <a:picLocks noChangeAspect="1" noChangeArrowheads="1"/>
            </p:cNvPicPr>
            <p:nvPr/>
          </p:nvPicPr>
          <p:blipFill>
            <a:blip r:embed="rId8"/>
            <a:srcRect/>
            <a:stretch>
              <a:fillRect/>
            </a:stretch>
          </p:blipFill>
          <p:spPr bwMode="auto">
            <a:xfrm>
              <a:off x="2208" y="2304"/>
              <a:ext cx="1344" cy="19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5376" name="Text Box 181"/>
            <p:cNvSpPr txBox="1">
              <a:spLocks noChangeArrowheads="1"/>
            </p:cNvSpPr>
            <p:nvPr/>
          </p:nvSpPr>
          <p:spPr bwMode="auto">
            <a:xfrm>
              <a:off x="2016" y="2160"/>
              <a:ext cx="816" cy="3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altLang="ru-RU" sz="3200" b="1"/>
                <a:t>8 кг</a:t>
              </a:r>
            </a:p>
          </p:txBody>
        </p:sp>
      </p:grpSp>
      <p:grpSp>
        <p:nvGrpSpPr>
          <p:cNvPr id="15546" name="Group 185"/>
          <p:cNvGrpSpPr>
            <a:grpSpLocks/>
          </p:cNvGrpSpPr>
          <p:nvPr/>
        </p:nvGrpSpPr>
        <p:grpSpPr bwMode="auto">
          <a:xfrm>
            <a:off x="6642180" y="3960107"/>
            <a:ext cx="2214060" cy="2520068"/>
            <a:chOff x="3936" y="2640"/>
            <a:chExt cx="1312" cy="1680"/>
          </a:xfrm>
        </p:grpSpPr>
        <p:pic>
          <p:nvPicPr>
            <p:cNvPr id="15373" name="Picture 8" descr="MCj01935440000[1]"/>
            <p:cNvPicPr>
              <a:picLocks noChangeAspect="1" noChangeArrowheads="1"/>
            </p:cNvPicPr>
            <p:nvPr/>
          </p:nvPicPr>
          <p:blipFill>
            <a:blip r:embed="rId9"/>
            <a:srcRect/>
            <a:stretch>
              <a:fillRect/>
            </a:stretch>
          </p:blipFill>
          <p:spPr bwMode="auto">
            <a:xfrm>
              <a:off x="3936" y="2832"/>
              <a:ext cx="1312" cy="14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5374" name="Text Box 182"/>
            <p:cNvSpPr txBox="1">
              <a:spLocks noChangeArrowheads="1"/>
            </p:cNvSpPr>
            <p:nvPr/>
          </p:nvSpPr>
          <p:spPr bwMode="auto">
            <a:xfrm>
              <a:off x="4176" y="2640"/>
              <a:ext cx="816" cy="3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altLang="ru-RU" sz="3200" b="1"/>
                <a:t>4 кг</a:t>
              </a:r>
            </a:p>
          </p:txBody>
        </p:sp>
      </p:grpSp>
      <p:sp>
        <p:nvSpPr>
          <p:cNvPr id="15372" name="AutoShape 187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0" y="5616151"/>
            <a:ext cx="810022" cy="612017"/>
          </a:xfrm>
          <a:prstGeom prst="actionButtonForwardNext">
            <a:avLst/>
          </a:prstGeom>
          <a:solidFill>
            <a:srgbClr val="99CCFF"/>
          </a:solidFill>
          <a:ln w="31750">
            <a:solidFill>
              <a:srgbClr val="0000FF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 altLang="ru-RU"/>
          </a:p>
        </p:txBody>
      </p:sp>
      <p:pic>
        <p:nvPicPr>
          <p:cNvPr id="177" name="Picture 24" descr="http://alamandi-club.com/upload/video/thumbs/medium/2012/05/20/gusi-lebedi1337513925-4fb8d7c586404.jpg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8004072" y="1894533"/>
            <a:ext cx="2212403" cy="17595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1554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Правильно!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554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 nodeType="clickPar">
                      <p:stCondLst>
                        <p:cond delay="0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155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155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5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Будь внимательнее!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545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1554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 nodeType="clickPar">
                      <p:stCondLst>
                        <p:cond delay="0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155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55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5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Будь внимательнее!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546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/>
          <p:nvPr/>
        </p:nvSpPr>
        <p:spPr>
          <a:xfrm>
            <a:off x="502413" y="496800"/>
            <a:ext cx="9001188" cy="838287"/>
          </a:xfrm>
          <a:prstGeom prst="rect">
            <a:avLst/>
          </a:prstGeom>
          <a:noFill/>
          <a:ln w="0">
            <a:noFill/>
          </a:ln>
        </p:spPr>
        <p:style>
          <a:lnRef idx="0">
            <a:schemeClr val="dk1"/>
          </a:lnRef>
          <a:fillRef idx="0">
            <a:srgbClr val="99CCFF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marL="0" indent="0">
              <a:lnSpc>
                <a:spcPts val="1001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600" b="0" i="0" kern="1200" dirty="0" smtClean="0">
                <a:solidFill>
                  <a:srgbClr val="FFFFFF"/>
                </a:solidFill>
                <a:latin typeface="TimesNewRomanPSMT" charset="0"/>
              </a:rPr>
              <a:t>- </a:t>
            </a:r>
            <a:r>
              <a:rPr lang="en-US" sz="2600" b="0" i="0" kern="1200" dirty="0" err="1" smtClean="0">
                <a:solidFill>
                  <a:srgbClr val="FFFFFF"/>
                </a:solidFill>
                <a:latin typeface="TimesNewRomanPSMT" charset="0"/>
              </a:rPr>
              <a:t>Печка</a:t>
            </a:r>
            <a:r>
              <a:rPr lang="en-US" sz="2600" b="0" i="0" kern="1200" dirty="0" smtClean="0">
                <a:solidFill>
                  <a:srgbClr val="FFFFFF"/>
                </a:solidFill>
                <a:latin typeface="TimesNewRomanPSMT" charset="0"/>
              </a:rPr>
              <a:t>, </a:t>
            </a:r>
            <a:r>
              <a:rPr lang="en-US" sz="2600" b="0" i="0" kern="1200" dirty="0" err="1" smtClean="0">
                <a:solidFill>
                  <a:srgbClr val="FFFFFF"/>
                </a:solidFill>
                <a:latin typeface="TimesNewRomanPSMT" charset="0"/>
              </a:rPr>
              <a:t>печка</a:t>
            </a:r>
            <a:r>
              <a:rPr lang="en-US" sz="2600" b="0" i="0" kern="1200" dirty="0" smtClean="0">
                <a:solidFill>
                  <a:srgbClr val="FFFFFF"/>
                </a:solidFill>
                <a:latin typeface="TimesNewRomanPSMT" charset="0"/>
              </a:rPr>
              <a:t>, </a:t>
            </a:r>
            <a:r>
              <a:rPr lang="en-US" sz="2600" b="0" i="0" kern="1200" dirty="0" err="1" smtClean="0">
                <a:solidFill>
                  <a:srgbClr val="FFFFFF"/>
                </a:solidFill>
                <a:latin typeface="TimesNewRomanPSMT" charset="0"/>
              </a:rPr>
              <a:t>скажи</a:t>
            </a:r>
            <a:r>
              <a:rPr lang="en-US" sz="2600" b="0" i="0" kern="1200" dirty="0" smtClean="0">
                <a:solidFill>
                  <a:srgbClr val="FFFFFF"/>
                </a:solidFill>
                <a:latin typeface="TimesNewRomanPSMT" charset="0"/>
              </a:rPr>
              <a:t>, </a:t>
            </a:r>
            <a:r>
              <a:rPr lang="en-US" sz="2600" b="0" i="0" kern="1200" dirty="0" err="1" smtClean="0">
                <a:solidFill>
                  <a:srgbClr val="FFFFFF"/>
                </a:solidFill>
                <a:latin typeface="TimesNewRomanPSMT" charset="0"/>
              </a:rPr>
              <a:t>куда</a:t>
            </a:r>
            <a:r>
              <a:rPr lang="en-US" sz="2600" b="0" i="0" kern="1200" dirty="0" smtClean="0">
                <a:solidFill>
                  <a:srgbClr val="FFFFFF"/>
                </a:solidFill>
                <a:latin typeface="TimesNewRomanPSMT" charset="0"/>
              </a:rPr>
              <a:t> </a:t>
            </a:r>
            <a:r>
              <a:rPr lang="en-US" sz="2600" b="0" i="0" kern="1200" dirty="0" err="1" smtClean="0">
                <a:solidFill>
                  <a:srgbClr val="FFFFFF"/>
                </a:solidFill>
                <a:latin typeface="TimesNewRomanPSMT" charset="0"/>
              </a:rPr>
              <a:t>Гуси-лебеди</a:t>
            </a:r>
            <a:r>
              <a:rPr lang="en-US" sz="2600" b="0" i="0" kern="1200" dirty="0" smtClean="0">
                <a:solidFill>
                  <a:srgbClr val="FFFFFF"/>
                </a:solidFill>
                <a:latin typeface="TimesNewRomanPSMT" charset="0"/>
              </a:rPr>
              <a:t> </a:t>
            </a:r>
            <a:r>
              <a:rPr lang="en-US" sz="2600" b="0" i="0" kern="1200" dirty="0" err="1" smtClean="0">
                <a:solidFill>
                  <a:srgbClr val="FFFFFF"/>
                </a:solidFill>
                <a:latin typeface="TimesNewRomanPSMT" charset="0"/>
              </a:rPr>
              <a:t>полетели</a:t>
            </a:r>
            <a:r>
              <a:rPr lang="en-US" sz="2600" b="0" i="0" kern="1200" dirty="0" smtClean="0">
                <a:solidFill>
                  <a:srgbClr val="FFFFFF"/>
                </a:solidFill>
                <a:latin typeface="TimesNewRomanPSMT" charset="0"/>
              </a:rPr>
              <a:t>?</a:t>
            </a:r>
          </a:p>
        </p:txBody>
      </p:sp>
      <p:sp>
        <p:nvSpPr>
          <p:cNvPr id="5" name="TextBox 4"/>
          <p:cNvSpPr/>
          <p:nvPr/>
        </p:nvSpPr>
        <p:spPr>
          <a:xfrm>
            <a:off x="1806120" y="4611240"/>
            <a:ext cx="5142960" cy="1492920"/>
          </a:xfrm>
          <a:prstGeom prst="rect">
            <a:avLst/>
          </a:prstGeom>
          <a:noFill/>
          <a:ln w="0">
            <a:noFill/>
          </a:ln>
        </p:spPr>
        <p:style>
          <a:lnRef idx="0">
            <a:schemeClr val="dk1"/>
          </a:lnRef>
          <a:fillRef idx="0">
            <a:srgbClr val="99CCFF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marL="0" indent="0">
              <a:lnSpc>
                <a:spcPct val="150000"/>
              </a:lnSpc>
              <a:spcBef>
                <a:spcPts val="0"/>
              </a:spcBef>
              <a:spcAft>
                <a:spcPts val="601"/>
              </a:spcAft>
              <a:buFontTx/>
              <a:buChar char="-"/>
              <a:tabLst/>
            </a:pPr>
            <a:r>
              <a:rPr lang="en-US" sz="2400" b="0" i="0" kern="1200" dirty="0" err="1" smtClean="0">
                <a:solidFill>
                  <a:srgbClr val="FFFF00"/>
                </a:solidFill>
                <a:latin typeface="TimesNewRomanPSMT" charset="0"/>
              </a:rPr>
              <a:t>Выполнишь</a:t>
            </a:r>
            <a:r>
              <a:rPr lang="en-US" sz="2400" b="0" i="0" kern="1200" dirty="0" smtClean="0">
                <a:solidFill>
                  <a:srgbClr val="FFFF00"/>
                </a:solidFill>
                <a:latin typeface="TimesNewRomanPSMT" charset="0"/>
              </a:rPr>
              <a:t> </a:t>
            </a:r>
            <a:r>
              <a:rPr lang="en-US" sz="2400" b="0" i="0" kern="1200" dirty="0" err="1" smtClean="0">
                <a:solidFill>
                  <a:srgbClr val="FFFF00"/>
                </a:solidFill>
                <a:latin typeface="TimesNewRomanPSMT" charset="0"/>
              </a:rPr>
              <a:t>моё</a:t>
            </a:r>
            <a:r>
              <a:rPr lang="en-US" sz="2400" b="0" i="0" kern="1200" dirty="0" smtClean="0">
                <a:solidFill>
                  <a:srgbClr val="FFFF00"/>
                </a:solidFill>
                <a:latin typeface="TimesNewRomanPSMT" charset="0"/>
              </a:rPr>
              <a:t> </a:t>
            </a:r>
            <a:r>
              <a:rPr lang="en-US" sz="2400" b="0" i="0" kern="1200" dirty="0" err="1" smtClean="0">
                <a:solidFill>
                  <a:srgbClr val="FFFF00"/>
                </a:solidFill>
                <a:latin typeface="TimesNewRomanPSMT" charset="0"/>
              </a:rPr>
              <a:t>задание</a:t>
            </a:r>
            <a:r>
              <a:rPr lang="en-US" sz="2400" b="0" i="0" kern="1200" dirty="0" smtClean="0">
                <a:solidFill>
                  <a:srgbClr val="FFFF00"/>
                </a:solidFill>
                <a:latin typeface="TimesNewRomanPSMT" charset="0"/>
              </a:rPr>
              <a:t>, </a:t>
            </a:r>
            <a:r>
              <a:rPr lang="en-US" sz="2400" b="0" i="0" kern="1200" dirty="0" err="1" smtClean="0">
                <a:solidFill>
                  <a:srgbClr val="FFFF00"/>
                </a:solidFill>
                <a:latin typeface="TimesNewRomanPSMT" charset="0"/>
              </a:rPr>
              <a:t>скажу</a:t>
            </a:r>
            <a:r>
              <a:rPr lang="en-US" sz="2400" b="0" i="0" kern="1200" dirty="0" smtClean="0">
                <a:solidFill>
                  <a:srgbClr val="FFFF00"/>
                </a:solidFill>
                <a:latin typeface="TimesNewRomanPSMT" charset="0"/>
              </a:rPr>
              <a:t>.</a:t>
            </a:r>
            <a:endParaRPr lang="ru-RU" sz="2400" b="0" i="0" kern="1200" dirty="0" smtClean="0">
              <a:solidFill>
                <a:srgbClr val="FFFF00"/>
              </a:solidFill>
              <a:latin typeface="TimesNewRomanPSMT" charset="0"/>
            </a:endParaRPr>
          </a:p>
          <a:p>
            <a:pPr marL="0" indent="0">
              <a:lnSpc>
                <a:spcPct val="150000"/>
              </a:lnSpc>
              <a:spcBef>
                <a:spcPts val="0"/>
              </a:spcBef>
              <a:spcAft>
                <a:spcPts val="601"/>
              </a:spcAft>
              <a:buFontTx/>
              <a:buChar char="-"/>
              <a:tabLst/>
            </a:pPr>
            <a:r>
              <a:rPr lang="ru-RU" sz="2400" dirty="0" smtClean="0">
                <a:solidFill>
                  <a:srgbClr val="FFFF00"/>
                </a:solidFill>
                <a:latin typeface="TimesNewRomanPSMT" charset="0"/>
              </a:rPr>
              <a:t>Присчитывание по 2   от 2 до 20</a:t>
            </a:r>
          </a:p>
          <a:p>
            <a:pPr marL="0" indent="0">
              <a:lnSpc>
                <a:spcPct val="150000"/>
              </a:lnSpc>
              <a:spcBef>
                <a:spcPts val="0"/>
              </a:spcBef>
              <a:spcAft>
                <a:spcPts val="601"/>
              </a:spcAft>
              <a:buFontTx/>
              <a:buChar char="-"/>
              <a:tabLst/>
            </a:pPr>
            <a:r>
              <a:rPr lang="ru-RU" sz="2400" b="0" i="0" kern="1200" dirty="0" smtClean="0">
                <a:solidFill>
                  <a:srgbClr val="FFFF00"/>
                </a:solidFill>
                <a:latin typeface="TimesNewRomanPSMT" charset="0"/>
              </a:rPr>
              <a:t>Присчитывание по 2  от 1 до 19</a:t>
            </a:r>
            <a:r>
              <a:rPr lang="en-US" sz="2400" b="0" i="0" kern="1200" dirty="0" smtClean="0">
                <a:solidFill>
                  <a:srgbClr val="FFFF00"/>
                </a:solidFill>
                <a:latin typeface="TimesNewRomanPSMT" charset="0"/>
              </a:rPr>
              <a:t> </a:t>
            </a:r>
          </a:p>
        </p:txBody>
      </p:sp>
      <p:pic>
        <p:nvPicPr>
          <p:cNvPr id="2" name="Изображение 1" descr="Снимок экрана 2015-03-21 в 0.36.30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116931" y="1487487"/>
            <a:ext cx="5181600" cy="2844800"/>
          </a:xfrm>
          <a:prstGeom prst="rect">
            <a:avLst/>
          </a:prstGeom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/>
          <p:nvPr/>
        </p:nvSpPr>
        <p:spPr>
          <a:xfrm>
            <a:off x="720000" y="540000"/>
            <a:ext cx="8460000" cy="469800"/>
          </a:xfrm>
          <a:prstGeom prst="rect">
            <a:avLst/>
          </a:prstGeom>
          <a:noFill/>
          <a:ln w="0">
            <a:noFill/>
          </a:ln>
        </p:spPr>
        <p:style>
          <a:lnRef idx="0">
            <a:schemeClr val="dk1"/>
          </a:lnRef>
          <a:fillRef idx="0">
            <a:srgbClr val="99CCFF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marL="0" indent="0">
              <a:lnSpc>
                <a:spcPts val="1001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600" b="0" i="0" kern="1200" smtClean="0">
                <a:solidFill>
                  <a:srgbClr val="FFFFFF"/>
                </a:solidFill>
                <a:latin typeface="TimesNewRomanPSMT" charset="0"/>
              </a:rPr>
              <a:t>- Яблоня, яблоня, скажи, куда Гуси-лебеди полетели?</a:t>
            </a:r>
          </a:p>
        </p:txBody>
      </p:sp>
      <p:sp>
        <p:nvSpPr>
          <p:cNvPr id="5" name="TextBox 4"/>
          <p:cNvSpPr/>
          <p:nvPr/>
        </p:nvSpPr>
        <p:spPr>
          <a:xfrm>
            <a:off x="1080000" y="5049720"/>
            <a:ext cx="7380000" cy="890280"/>
          </a:xfrm>
          <a:prstGeom prst="rect">
            <a:avLst/>
          </a:prstGeom>
          <a:noFill/>
          <a:ln w="0">
            <a:noFill/>
          </a:ln>
        </p:spPr>
        <p:style>
          <a:lnRef idx="0">
            <a:schemeClr val="dk1"/>
          </a:lnRef>
          <a:fillRef idx="0">
            <a:srgbClr val="99CCFF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marL="0" indent="0">
              <a:lnSpc>
                <a:spcPct val="150000"/>
              </a:lnSpc>
              <a:spcBef>
                <a:spcPts val="0"/>
              </a:spcBef>
              <a:spcAft>
                <a:spcPts val="601"/>
              </a:spcAft>
              <a:buNone/>
              <a:tabLst/>
            </a:pPr>
            <a:r>
              <a:rPr lang="en-US" sz="2200" b="0" i="0" kern="1200" dirty="0" smtClean="0">
                <a:solidFill>
                  <a:srgbClr val="FFFF00"/>
                </a:solidFill>
                <a:latin typeface="TimesNewRomanPSMT" charset="0"/>
              </a:rPr>
              <a:t>- </a:t>
            </a:r>
            <a:r>
              <a:rPr lang="en-US" sz="2200" b="0" i="0" kern="1200" dirty="0" err="1" smtClean="0">
                <a:solidFill>
                  <a:srgbClr val="FFFF00"/>
                </a:solidFill>
                <a:latin typeface="TimesNewRomanPSMT" charset="0"/>
              </a:rPr>
              <a:t>Сорви</a:t>
            </a:r>
            <a:r>
              <a:rPr lang="en-US" sz="2200" b="0" i="0" kern="1200" dirty="0" smtClean="0">
                <a:solidFill>
                  <a:srgbClr val="FFFF00"/>
                </a:solidFill>
                <a:latin typeface="TimesNewRomanPSMT" charset="0"/>
              </a:rPr>
              <a:t> </a:t>
            </a:r>
            <a:r>
              <a:rPr lang="en-US" sz="2200" b="0" i="0" kern="1200" dirty="0" err="1" smtClean="0">
                <a:solidFill>
                  <a:srgbClr val="FFFF00"/>
                </a:solidFill>
                <a:latin typeface="TimesNewRomanPSMT" charset="0"/>
              </a:rPr>
              <a:t>мои</a:t>
            </a:r>
            <a:r>
              <a:rPr lang="en-US" sz="2200" b="0" i="0" kern="1200" dirty="0" smtClean="0">
                <a:solidFill>
                  <a:srgbClr val="FFFF00"/>
                </a:solidFill>
                <a:latin typeface="TimesNewRomanPSMT" charset="0"/>
              </a:rPr>
              <a:t> </a:t>
            </a:r>
            <a:r>
              <a:rPr lang="en-US" sz="2200" b="0" i="0" kern="1200" dirty="0" err="1" smtClean="0">
                <a:solidFill>
                  <a:srgbClr val="FFFF00"/>
                </a:solidFill>
                <a:latin typeface="TimesNewRomanPSMT" charset="0"/>
              </a:rPr>
              <a:t>яблочки</a:t>
            </a:r>
            <a:r>
              <a:rPr lang="en-US" sz="2200" b="0" i="0" kern="1200" dirty="0" smtClean="0">
                <a:solidFill>
                  <a:srgbClr val="FFFF00"/>
                </a:solidFill>
                <a:latin typeface="TimesNewRomanPSMT" charset="0"/>
              </a:rPr>
              <a:t>, </a:t>
            </a:r>
            <a:r>
              <a:rPr lang="en-US" sz="2200" b="0" i="0" kern="1200" dirty="0" err="1" smtClean="0">
                <a:solidFill>
                  <a:srgbClr val="FFFF00"/>
                </a:solidFill>
                <a:latin typeface="TimesNewRomanPSMT" charset="0"/>
              </a:rPr>
              <a:t>скажу</a:t>
            </a:r>
            <a:r>
              <a:rPr lang="en-US" sz="2200" b="0" i="0" kern="1200" dirty="0" smtClean="0">
                <a:solidFill>
                  <a:srgbClr val="FFFF00"/>
                </a:solidFill>
                <a:latin typeface="TimesNewRomanPSMT" charset="0"/>
              </a:rPr>
              <a:t>.  </a:t>
            </a:r>
            <a:r>
              <a:rPr lang="ru-RU" sz="2200" b="0" i="0" kern="1200" dirty="0" smtClean="0">
                <a:solidFill>
                  <a:srgbClr val="FFFF00"/>
                </a:solidFill>
                <a:latin typeface="TimesNewRomanPSMT" charset="0"/>
              </a:rPr>
              <a:t>Р</a:t>
            </a:r>
            <a:r>
              <a:rPr lang="ru-RU" sz="2200" dirty="0" smtClean="0">
                <a:solidFill>
                  <a:srgbClr val="FFFF00"/>
                </a:solidFill>
                <a:latin typeface="TimesNewRomanPSMT" charset="0"/>
              </a:rPr>
              <a:t>еши цепочку примеров</a:t>
            </a:r>
            <a:endParaRPr lang="en-US" sz="2200" b="0" i="0" kern="1200" dirty="0" smtClean="0">
              <a:solidFill>
                <a:srgbClr val="FFFF00"/>
              </a:solidFill>
              <a:latin typeface="TimesNewRomanPSMT" charset="0"/>
            </a:endParaRPr>
          </a:p>
        </p:txBody>
      </p:sp>
      <p:pic>
        <p:nvPicPr>
          <p:cNvPr id="2" name="Изображение 1" descr="Снимок экрана 2015-03-21 в 0.35.50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193131" y="1335087"/>
            <a:ext cx="5321300" cy="3403600"/>
          </a:xfrm>
          <a:prstGeom prst="rect">
            <a:avLst/>
          </a:prstGeom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Рисунок 1" descr="смешарики 6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22334" y="-210006"/>
            <a:ext cx="9720263" cy="644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607487" y="337489"/>
            <a:ext cx="8505290" cy="675023"/>
          </a:xfrm>
          <a:prstGeom prst="rect">
            <a:avLst/>
          </a:prstGeom>
          <a:noFill/>
        </p:spPr>
        <p:txBody>
          <a:bodyPr>
            <a:prstTxWarp prst="textTriangle">
              <a:avLst/>
            </a:prstTxWarp>
            <a:spAutoFit/>
          </a:bodyPr>
          <a:lstStyle/>
          <a:p>
            <a:pPr algn="ctr">
              <a:defRPr/>
            </a:pPr>
            <a:r>
              <a:rPr lang="ru-RU" sz="3600" b="1" dirty="0">
                <a:latin typeface="Arial Narrow" pitchFamily="34" charset="0"/>
              </a:rPr>
              <a:t>Решите цепочку</a:t>
            </a:r>
          </a:p>
        </p:txBody>
      </p:sp>
      <p:sp>
        <p:nvSpPr>
          <p:cNvPr id="5" name="Солнце 4"/>
          <p:cNvSpPr/>
          <p:nvPr/>
        </p:nvSpPr>
        <p:spPr>
          <a:xfrm>
            <a:off x="0" y="1342537"/>
            <a:ext cx="1716859" cy="1111732"/>
          </a:xfrm>
          <a:prstGeom prst="sun">
            <a:avLst>
              <a:gd name="adj" fmla="val 2310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600" b="1" dirty="0" smtClean="0">
                <a:solidFill>
                  <a:schemeClr val="tx1"/>
                </a:solidFill>
                <a:latin typeface="Arial Narrow" pitchFamily="34" charset="0"/>
              </a:rPr>
              <a:t>14</a:t>
            </a:r>
            <a:endParaRPr lang="ru-RU" sz="3600" b="1" dirty="0">
              <a:solidFill>
                <a:schemeClr val="tx1"/>
              </a:solidFill>
              <a:latin typeface="Arial Narrow" pitchFamily="34" charset="0"/>
            </a:endParaRPr>
          </a:p>
        </p:txBody>
      </p:sp>
      <p:sp>
        <p:nvSpPr>
          <p:cNvPr id="6" name="Стрелка вправо 5"/>
          <p:cNvSpPr/>
          <p:nvPr/>
        </p:nvSpPr>
        <p:spPr>
          <a:xfrm rot="842537">
            <a:off x="1380412" y="1782049"/>
            <a:ext cx="911275" cy="20250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0486" name="TextBox 6"/>
          <p:cNvSpPr txBox="1">
            <a:spLocks noChangeArrowheads="1"/>
          </p:cNvSpPr>
          <p:nvPr/>
        </p:nvSpPr>
        <p:spPr bwMode="auto">
          <a:xfrm rot="665011">
            <a:off x="1524153" y="1324630"/>
            <a:ext cx="721672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600" b="1">
                <a:solidFill>
                  <a:srgbClr val="C00000"/>
                </a:solidFill>
                <a:latin typeface="Arial Narrow" pitchFamily="34" charset="0"/>
              </a:rPr>
              <a:t>+ 2</a:t>
            </a:r>
          </a:p>
        </p:txBody>
      </p:sp>
      <p:sp>
        <p:nvSpPr>
          <p:cNvPr id="19" name="Солнце 18"/>
          <p:cNvSpPr/>
          <p:nvPr/>
        </p:nvSpPr>
        <p:spPr>
          <a:xfrm>
            <a:off x="2337251" y="2826076"/>
            <a:ext cx="1139093" cy="877524"/>
          </a:xfrm>
          <a:prstGeom prst="sun">
            <a:avLst>
              <a:gd name="adj" fmla="val 2310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3600" b="1" dirty="0">
              <a:solidFill>
                <a:srgbClr val="FFC000"/>
              </a:solidFill>
              <a:latin typeface="Arial Narrow" pitchFamily="34" charset="0"/>
            </a:endParaRPr>
          </a:p>
        </p:txBody>
      </p:sp>
      <p:sp>
        <p:nvSpPr>
          <p:cNvPr id="20" name="Солнце 19"/>
          <p:cNvSpPr/>
          <p:nvPr/>
        </p:nvSpPr>
        <p:spPr>
          <a:xfrm>
            <a:off x="4556374" y="2700073"/>
            <a:ext cx="1139094" cy="877524"/>
          </a:xfrm>
          <a:prstGeom prst="sun">
            <a:avLst>
              <a:gd name="adj" fmla="val 2310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3600" b="1" dirty="0">
              <a:solidFill>
                <a:srgbClr val="FFC000"/>
              </a:solidFill>
              <a:latin typeface="Arial Narrow" pitchFamily="34" charset="0"/>
            </a:endParaRPr>
          </a:p>
        </p:txBody>
      </p:sp>
      <p:sp>
        <p:nvSpPr>
          <p:cNvPr id="21" name="Солнце 20"/>
          <p:cNvSpPr/>
          <p:nvPr/>
        </p:nvSpPr>
        <p:spPr>
          <a:xfrm>
            <a:off x="6834560" y="2902579"/>
            <a:ext cx="1139094" cy="877523"/>
          </a:xfrm>
          <a:prstGeom prst="sun">
            <a:avLst>
              <a:gd name="adj" fmla="val 2310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3600" b="1" dirty="0">
              <a:solidFill>
                <a:srgbClr val="FFC000"/>
              </a:solidFill>
              <a:latin typeface="Arial Narrow" pitchFamily="34" charset="0"/>
            </a:endParaRPr>
          </a:p>
        </p:txBody>
      </p:sp>
      <p:sp>
        <p:nvSpPr>
          <p:cNvPr id="22" name="Солнце 21"/>
          <p:cNvSpPr/>
          <p:nvPr/>
        </p:nvSpPr>
        <p:spPr>
          <a:xfrm>
            <a:off x="6758621" y="1485040"/>
            <a:ext cx="1139093" cy="877524"/>
          </a:xfrm>
          <a:prstGeom prst="sun">
            <a:avLst>
              <a:gd name="adj" fmla="val 2310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3600" b="1" dirty="0">
              <a:solidFill>
                <a:srgbClr val="FFC000"/>
              </a:solidFill>
              <a:latin typeface="Arial Narrow" pitchFamily="34" charset="0"/>
            </a:endParaRPr>
          </a:p>
        </p:txBody>
      </p:sp>
      <p:sp>
        <p:nvSpPr>
          <p:cNvPr id="23" name="Солнце 22"/>
          <p:cNvSpPr/>
          <p:nvPr/>
        </p:nvSpPr>
        <p:spPr>
          <a:xfrm>
            <a:off x="4556374" y="1350037"/>
            <a:ext cx="1139094" cy="877524"/>
          </a:xfrm>
          <a:prstGeom prst="sun">
            <a:avLst>
              <a:gd name="adj" fmla="val 2310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3600" b="1" dirty="0">
              <a:solidFill>
                <a:srgbClr val="FFC000"/>
              </a:solidFill>
              <a:latin typeface="Arial Narrow" pitchFamily="34" charset="0"/>
            </a:endParaRPr>
          </a:p>
        </p:txBody>
      </p:sp>
      <p:sp>
        <p:nvSpPr>
          <p:cNvPr id="24" name="Солнце 23"/>
          <p:cNvSpPr/>
          <p:nvPr/>
        </p:nvSpPr>
        <p:spPr>
          <a:xfrm>
            <a:off x="2354127" y="1552543"/>
            <a:ext cx="1139093" cy="877523"/>
          </a:xfrm>
          <a:prstGeom prst="sun">
            <a:avLst>
              <a:gd name="adj" fmla="val 2310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3600" b="1" dirty="0">
              <a:solidFill>
                <a:srgbClr val="FFC000"/>
              </a:solidFill>
              <a:latin typeface="Arial Narrow" pitchFamily="34" charset="0"/>
            </a:endParaRPr>
          </a:p>
        </p:txBody>
      </p:sp>
      <p:sp>
        <p:nvSpPr>
          <p:cNvPr id="25" name="Стрелка вправо 24"/>
          <p:cNvSpPr/>
          <p:nvPr/>
        </p:nvSpPr>
        <p:spPr>
          <a:xfrm rot="20914428">
            <a:off x="3582660" y="1765548"/>
            <a:ext cx="911275" cy="20250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6" name="Стрелка вправо 25"/>
          <p:cNvSpPr/>
          <p:nvPr/>
        </p:nvSpPr>
        <p:spPr>
          <a:xfrm rot="618388" flipH="1">
            <a:off x="5813595" y="3112585"/>
            <a:ext cx="965276" cy="25050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7" name="Стрелка вправо 26"/>
          <p:cNvSpPr/>
          <p:nvPr/>
        </p:nvSpPr>
        <p:spPr>
          <a:xfrm rot="597615">
            <a:off x="5784906" y="1791049"/>
            <a:ext cx="911275" cy="20250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8" name="Стрелка вправо 27"/>
          <p:cNvSpPr/>
          <p:nvPr/>
        </p:nvSpPr>
        <p:spPr>
          <a:xfrm rot="21041944" flipH="1">
            <a:off x="3582660" y="3099084"/>
            <a:ext cx="884274" cy="21300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0" name="Выгнутая вправо стрелка 29"/>
          <p:cNvSpPr/>
          <p:nvPr/>
        </p:nvSpPr>
        <p:spPr>
          <a:xfrm>
            <a:off x="8049593" y="2025055"/>
            <a:ext cx="683457" cy="1552542"/>
          </a:xfrm>
          <a:prstGeom prst="curvedLeftArrow">
            <a:avLst>
              <a:gd name="adj1" fmla="val 25000"/>
              <a:gd name="adj2" fmla="val 83466"/>
              <a:gd name="adj3" fmla="val 3016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32" name="Солнце 31"/>
          <p:cNvSpPr/>
          <p:nvPr/>
        </p:nvSpPr>
        <p:spPr>
          <a:xfrm>
            <a:off x="2506006" y="4185113"/>
            <a:ext cx="1139093" cy="877524"/>
          </a:xfrm>
          <a:prstGeom prst="sun">
            <a:avLst>
              <a:gd name="adj" fmla="val 2310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3600" b="1" dirty="0">
              <a:solidFill>
                <a:srgbClr val="FFC000"/>
              </a:solidFill>
              <a:latin typeface="Arial Narrow" pitchFamily="34" charset="0"/>
            </a:endParaRPr>
          </a:p>
        </p:txBody>
      </p:sp>
      <p:sp>
        <p:nvSpPr>
          <p:cNvPr id="33" name="Солнце 32"/>
          <p:cNvSpPr/>
          <p:nvPr/>
        </p:nvSpPr>
        <p:spPr>
          <a:xfrm>
            <a:off x="4860132" y="4252616"/>
            <a:ext cx="1139094" cy="877523"/>
          </a:xfrm>
          <a:prstGeom prst="sun">
            <a:avLst>
              <a:gd name="adj" fmla="val 2310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3600" b="1" dirty="0">
              <a:solidFill>
                <a:srgbClr val="FFC000"/>
              </a:solidFill>
              <a:latin typeface="Arial Narrow" pitchFamily="34" charset="0"/>
            </a:endParaRPr>
          </a:p>
        </p:txBody>
      </p:sp>
      <p:sp>
        <p:nvSpPr>
          <p:cNvPr id="34" name="Стрелка вправо 33"/>
          <p:cNvSpPr/>
          <p:nvPr/>
        </p:nvSpPr>
        <p:spPr>
          <a:xfrm rot="375956">
            <a:off x="3796978" y="4590124"/>
            <a:ext cx="911275" cy="20250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6" name="Стрелка вправо 35"/>
          <p:cNvSpPr/>
          <p:nvPr/>
        </p:nvSpPr>
        <p:spPr>
          <a:xfrm rot="299525">
            <a:off x="6159541" y="4624625"/>
            <a:ext cx="911275" cy="20250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7" name="Выгнутая влево стрелка 36"/>
          <p:cNvSpPr/>
          <p:nvPr/>
        </p:nvSpPr>
        <p:spPr>
          <a:xfrm>
            <a:off x="1366912" y="3307590"/>
            <a:ext cx="911275" cy="1417538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39" name="Солнце 38"/>
          <p:cNvSpPr/>
          <p:nvPr/>
        </p:nvSpPr>
        <p:spPr>
          <a:xfrm>
            <a:off x="7214258" y="4050110"/>
            <a:ext cx="1822549" cy="1552542"/>
          </a:xfrm>
          <a:prstGeom prst="sun">
            <a:avLst>
              <a:gd name="adj" fmla="val 2310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3600" b="1" dirty="0">
              <a:solidFill>
                <a:srgbClr val="FFC000"/>
              </a:solidFill>
              <a:latin typeface="Arial Narrow" pitchFamily="34" charset="0"/>
            </a:endParaRPr>
          </a:p>
        </p:txBody>
      </p:sp>
      <p:sp>
        <p:nvSpPr>
          <p:cNvPr id="20504" name="TextBox 39"/>
          <p:cNvSpPr txBox="1">
            <a:spLocks noChangeArrowheads="1"/>
          </p:cNvSpPr>
          <p:nvPr/>
        </p:nvSpPr>
        <p:spPr bwMode="auto">
          <a:xfrm rot="-699684">
            <a:off x="3575401" y="1318630"/>
            <a:ext cx="627095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600" b="1" dirty="0">
                <a:solidFill>
                  <a:srgbClr val="C00000"/>
                </a:solidFill>
                <a:latin typeface="Arial Narrow" pitchFamily="34" charset="0"/>
              </a:rPr>
              <a:t>- </a:t>
            </a:r>
            <a:r>
              <a:rPr lang="ru-RU" sz="3600" b="1" dirty="0" smtClean="0">
                <a:solidFill>
                  <a:srgbClr val="C00000"/>
                </a:solidFill>
                <a:latin typeface="Arial Narrow" pitchFamily="34" charset="0"/>
              </a:rPr>
              <a:t>7</a:t>
            </a:r>
            <a:endParaRPr lang="ru-RU" sz="3600" b="1" dirty="0">
              <a:solidFill>
                <a:srgbClr val="C00000"/>
              </a:solidFill>
              <a:latin typeface="Arial Narrow" pitchFamily="34" charset="0"/>
            </a:endParaRPr>
          </a:p>
        </p:txBody>
      </p:sp>
      <p:sp>
        <p:nvSpPr>
          <p:cNvPr id="20505" name="TextBox 40"/>
          <p:cNvSpPr txBox="1">
            <a:spLocks noChangeArrowheads="1"/>
          </p:cNvSpPr>
          <p:nvPr/>
        </p:nvSpPr>
        <p:spPr bwMode="auto">
          <a:xfrm rot="693960">
            <a:off x="5933968" y="1336630"/>
            <a:ext cx="827471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600" b="1" dirty="0">
                <a:solidFill>
                  <a:srgbClr val="C00000"/>
                </a:solidFill>
                <a:latin typeface="Arial Narrow" pitchFamily="34" charset="0"/>
              </a:rPr>
              <a:t>+ </a:t>
            </a:r>
            <a:r>
              <a:rPr lang="ru-RU" sz="3600" b="1" dirty="0" smtClean="0">
                <a:solidFill>
                  <a:srgbClr val="C00000"/>
                </a:solidFill>
                <a:latin typeface="Arial Narrow" pitchFamily="34" charset="0"/>
              </a:rPr>
              <a:t>4 </a:t>
            </a:r>
            <a:endParaRPr lang="ru-RU" sz="3600" b="1" dirty="0">
              <a:solidFill>
                <a:srgbClr val="C00000"/>
              </a:solidFill>
              <a:latin typeface="Arial Narrow" pitchFamily="34" charset="0"/>
            </a:endParaRPr>
          </a:p>
        </p:txBody>
      </p:sp>
      <p:sp>
        <p:nvSpPr>
          <p:cNvPr id="20506" name="TextBox 41"/>
          <p:cNvSpPr txBox="1">
            <a:spLocks noChangeArrowheads="1"/>
          </p:cNvSpPr>
          <p:nvPr/>
        </p:nvSpPr>
        <p:spPr bwMode="auto">
          <a:xfrm>
            <a:off x="8733049" y="2430066"/>
            <a:ext cx="627095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600" b="1" dirty="0">
                <a:solidFill>
                  <a:srgbClr val="C00000"/>
                </a:solidFill>
                <a:latin typeface="Arial Narrow" pitchFamily="34" charset="0"/>
              </a:rPr>
              <a:t>- </a:t>
            </a:r>
            <a:r>
              <a:rPr lang="ru-RU" sz="3600" b="1" dirty="0" smtClean="0">
                <a:solidFill>
                  <a:srgbClr val="C00000"/>
                </a:solidFill>
                <a:latin typeface="Arial Narrow" pitchFamily="34" charset="0"/>
              </a:rPr>
              <a:t>5</a:t>
            </a:r>
            <a:endParaRPr lang="ru-RU" sz="3600" b="1" dirty="0">
              <a:solidFill>
                <a:srgbClr val="C00000"/>
              </a:solidFill>
              <a:latin typeface="Arial Narrow" pitchFamily="34" charset="0"/>
            </a:endParaRPr>
          </a:p>
        </p:txBody>
      </p:sp>
      <p:sp>
        <p:nvSpPr>
          <p:cNvPr id="20507" name="TextBox 42"/>
          <p:cNvSpPr txBox="1">
            <a:spLocks noChangeArrowheads="1"/>
          </p:cNvSpPr>
          <p:nvPr/>
        </p:nvSpPr>
        <p:spPr bwMode="auto">
          <a:xfrm rot="686732">
            <a:off x="6032431" y="2667166"/>
            <a:ext cx="721672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  <a:latin typeface="Arial Narrow" pitchFamily="34" charset="0"/>
              </a:rPr>
              <a:t>+ 6</a:t>
            </a:r>
            <a:endParaRPr lang="ru-RU" sz="3600" b="1" dirty="0">
              <a:solidFill>
                <a:srgbClr val="C00000"/>
              </a:solidFill>
              <a:latin typeface="Arial Narrow" pitchFamily="34" charset="0"/>
            </a:endParaRPr>
          </a:p>
        </p:txBody>
      </p:sp>
      <p:sp>
        <p:nvSpPr>
          <p:cNvPr id="20508" name="TextBox 43"/>
          <p:cNvSpPr txBox="1">
            <a:spLocks noChangeArrowheads="1"/>
          </p:cNvSpPr>
          <p:nvPr/>
        </p:nvSpPr>
        <p:spPr bwMode="auto">
          <a:xfrm rot="-454462">
            <a:off x="3611348" y="2593664"/>
            <a:ext cx="830272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  <a:latin typeface="Arial Narrow" pitchFamily="34" charset="0"/>
              </a:rPr>
              <a:t>- 9</a:t>
            </a:r>
            <a:endParaRPr lang="ru-RU" sz="3600" b="1" dirty="0">
              <a:solidFill>
                <a:srgbClr val="C00000"/>
              </a:solidFill>
              <a:latin typeface="Arial Narrow" pitchFamily="34" charset="0"/>
            </a:endParaRPr>
          </a:p>
        </p:txBody>
      </p:sp>
      <p:sp>
        <p:nvSpPr>
          <p:cNvPr id="20509" name="TextBox 44"/>
          <p:cNvSpPr txBox="1">
            <a:spLocks noChangeArrowheads="1"/>
          </p:cNvSpPr>
          <p:nvPr/>
        </p:nvSpPr>
        <p:spPr bwMode="auto">
          <a:xfrm>
            <a:off x="1442852" y="3645099"/>
            <a:ext cx="721672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  <a:latin typeface="Arial Narrow" pitchFamily="34" charset="0"/>
              </a:rPr>
              <a:t>+ 7</a:t>
            </a:r>
            <a:endParaRPr lang="ru-RU" sz="3600" b="1" dirty="0">
              <a:solidFill>
                <a:srgbClr val="C00000"/>
              </a:solidFill>
              <a:latin typeface="Arial Narrow" pitchFamily="34" charset="0"/>
            </a:endParaRPr>
          </a:p>
        </p:txBody>
      </p:sp>
      <p:sp>
        <p:nvSpPr>
          <p:cNvPr id="20510" name="TextBox 45"/>
          <p:cNvSpPr txBox="1">
            <a:spLocks noChangeArrowheads="1"/>
          </p:cNvSpPr>
          <p:nvPr/>
        </p:nvSpPr>
        <p:spPr bwMode="auto">
          <a:xfrm rot="332633">
            <a:off x="3938731" y="4118455"/>
            <a:ext cx="654768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  <a:latin typeface="Arial Narrow" pitchFamily="34" charset="0"/>
              </a:rPr>
              <a:t>- 8</a:t>
            </a:r>
            <a:endParaRPr lang="ru-RU" sz="3600" b="1" dirty="0">
              <a:solidFill>
                <a:srgbClr val="C00000"/>
              </a:solidFill>
              <a:latin typeface="Arial Narrow" pitchFamily="34" charset="0"/>
            </a:endParaRPr>
          </a:p>
        </p:txBody>
      </p:sp>
      <p:sp>
        <p:nvSpPr>
          <p:cNvPr id="20511" name="TextBox 46"/>
          <p:cNvSpPr txBox="1">
            <a:spLocks noChangeArrowheads="1"/>
          </p:cNvSpPr>
          <p:nvPr/>
        </p:nvSpPr>
        <p:spPr bwMode="auto">
          <a:xfrm rot="348619">
            <a:off x="6282187" y="4132706"/>
            <a:ext cx="721672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600" b="1" dirty="0">
                <a:solidFill>
                  <a:srgbClr val="C00000"/>
                </a:solidFill>
                <a:latin typeface="Arial Narrow" pitchFamily="34" charset="0"/>
              </a:rPr>
              <a:t>+ </a:t>
            </a:r>
            <a:r>
              <a:rPr lang="ru-RU" sz="3600" b="1" dirty="0" smtClean="0">
                <a:solidFill>
                  <a:srgbClr val="C00000"/>
                </a:solidFill>
                <a:latin typeface="Arial Narrow" pitchFamily="34" charset="0"/>
              </a:rPr>
              <a:t>9</a:t>
            </a:r>
            <a:endParaRPr lang="ru-RU" sz="3600" b="1" dirty="0">
              <a:solidFill>
                <a:srgbClr val="C00000"/>
              </a:solidFill>
              <a:latin typeface="Arial Narrow" pitchFamily="34" charset="0"/>
            </a:endParaRPr>
          </a:p>
        </p:txBody>
      </p:sp>
      <p:sp>
        <p:nvSpPr>
          <p:cNvPr id="20512" name="TextBox 47"/>
          <p:cNvSpPr txBox="1">
            <a:spLocks noChangeArrowheads="1"/>
          </p:cNvSpPr>
          <p:nvPr/>
        </p:nvSpPr>
        <p:spPr bwMode="auto">
          <a:xfrm>
            <a:off x="1063154" y="2565069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 b="1"/>
          </a:p>
        </p:txBody>
      </p:sp>
      <p:sp>
        <p:nvSpPr>
          <p:cNvPr id="49" name="TextBox 48"/>
          <p:cNvSpPr txBox="1">
            <a:spLocks noChangeArrowheads="1"/>
          </p:cNvSpPr>
          <p:nvPr/>
        </p:nvSpPr>
        <p:spPr bwMode="auto">
          <a:xfrm>
            <a:off x="2733825" y="1687546"/>
            <a:ext cx="983298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3600" b="1" dirty="0" smtClean="0">
                <a:latin typeface="Arial Narrow" pitchFamily="34" charset="0"/>
              </a:rPr>
              <a:t>16</a:t>
            </a:r>
            <a:endParaRPr lang="ru-RU" sz="3600" b="1" dirty="0">
              <a:latin typeface="Arial Narrow" pitchFamily="34" charset="0"/>
            </a:endParaRPr>
          </a:p>
        </p:txBody>
      </p:sp>
      <p:sp>
        <p:nvSpPr>
          <p:cNvPr id="50" name="TextBox 49"/>
          <p:cNvSpPr txBox="1">
            <a:spLocks noChangeArrowheads="1"/>
          </p:cNvSpPr>
          <p:nvPr/>
        </p:nvSpPr>
        <p:spPr bwMode="auto">
          <a:xfrm>
            <a:off x="2733824" y="2970081"/>
            <a:ext cx="39466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600" b="1" dirty="0" smtClean="0">
                <a:latin typeface="Arial Narrow" pitchFamily="34" charset="0"/>
              </a:rPr>
              <a:t>5</a:t>
            </a:r>
            <a:endParaRPr lang="ru-RU" sz="3600" b="1" dirty="0">
              <a:latin typeface="Arial Narrow" pitchFamily="34" charset="0"/>
            </a:endParaRPr>
          </a:p>
        </p:txBody>
      </p:sp>
      <p:sp>
        <p:nvSpPr>
          <p:cNvPr id="51" name="TextBox 50"/>
          <p:cNvSpPr txBox="1">
            <a:spLocks noChangeArrowheads="1"/>
          </p:cNvSpPr>
          <p:nvPr/>
        </p:nvSpPr>
        <p:spPr bwMode="auto">
          <a:xfrm>
            <a:off x="4936072" y="1485041"/>
            <a:ext cx="39466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600" b="1" dirty="0" smtClean="0">
                <a:latin typeface="Arial Narrow" pitchFamily="34" charset="0"/>
              </a:rPr>
              <a:t>9</a:t>
            </a:r>
            <a:endParaRPr lang="ru-RU" sz="3600" b="1" dirty="0">
              <a:latin typeface="Arial Narrow" pitchFamily="34" charset="0"/>
            </a:endParaRPr>
          </a:p>
        </p:txBody>
      </p:sp>
      <p:sp>
        <p:nvSpPr>
          <p:cNvPr id="52" name="TextBox 51"/>
          <p:cNvSpPr txBox="1">
            <a:spLocks noChangeArrowheads="1"/>
          </p:cNvSpPr>
          <p:nvPr/>
        </p:nvSpPr>
        <p:spPr bwMode="auto">
          <a:xfrm>
            <a:off x="7138318" y="1620044"/>
            <a:ext cx="604653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600" b="1" dirty="0" smtClean="0">
                <a:latin typeface="Arial Narrow" pitchFamily="34" charset="0"/>
              </a:rPr>
              <a:t>13</a:t>
            </a:r>
            <a:endParaRPr lang="ru-RU" sz="3600" b="1" dirty="0">
              <a:latin typeface="Arial Narrow" pitchFamily="34" charset="0"/>
            </a:endParaRPr>
          </a:p>
        </p:txBody>
      </p:sp>
      <p:sp>
        <p:nvSpPr>
          <p:cNvPr id="53" name="TextBox 52"/>
          <p:cNvSpPr txBox="1">
            <a:spLocks noChangeArrowheads="1"/>
          </p:cNvSpPr>
          <p:nvPr/>
        </p:nvSpPr>
        <p:spPr bwMode="auto">
          <a:xfrm>
            <a:off x="7214259" y="3037583"/>
            <a:ext cx="39466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600" b="1" dirty="0" smtClean="0">
                <a:latin typeface="Arial Narrow" pitchFamily="34" charset="0"/>
              </a:rPr>
              <a:t>8</a:t>
            </a:r>
            <a:endParaRPr lang="ru-RU" sz="3600" b="1" dirty="0">
              <a:latin typeface="Arial Narrow" pitchFamily="34" charset="0"/>
            </a:endParaRPr>
          </a:p>
        </p:txBody>
      </p:sp>
      <p:sp>
        <p:nvSpPr>
          <p:cNvPr id="54" name="TextBox 53"/>
          <p:cNvSpPr txBox="1">
            <a:spLocks noChangeArrowheads="1"/>
          </p:cNvSpPr>
          <p:nvPr/>
        </p:nvSpPr>
        <p:spPr bwMode="auto">
          <a:xfrm>
            <a:off x="4936071" y="2835077"/>
            <a:ext cx="709877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3600" b="1" dirty="0" smtClean="0">
                <a:latin typeface="Arial Narrow" pitchFamily="34" charset="0"/>
              </a:rPr>
              <a:t>14</a:t>
            </a:r>
            <a:endParaRPr lang="ru-RU" sz="3600" b="1" dirty="0">
              <a:latin typeface="Arial Narrow" pitchFamily="34" charset="0"/>
            </a:endParaRPr>
          </a:p>
        </p:txBody>
      </p:sp>
      <p:sp>
        <p:nvSpPr>
          <p:cNvPr id="55" name="TextBox 54"/>
          <p:cNvSpPr txBox="1">
            <a:spLocks noChangeArrowheads="1"/>
          </p:cNvSpPr>
          <p:nvPr/>
        </p:nvSpPr>
        <p:spPr bwMode="auto">
          <a:xfrm>
            <a:off x="2885703" y="4320117"/>
            <a:ext cx="604653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600" b="1" dirty="0" smtClean="0">
                <a:latin typeface="Arial Narrow" pitchFamily="34" charset="0"/>
              </a:rPr>
              <a:t>12</a:t>
            </a:r>
            <a:endParaRPr lang="ru-RU" sz="3600" b="1" dirty="0">
              <a:latin typeface="Arial Narrow" pitchFamily="34" charset="0"/>
            </a:endParaRPr>
          </a:p>
        </p:txBody>
      </p:sp>
      <p:sp>
        <p:nvSpPr>
          <p:cNvPr id="56" name="TextBox 55"/>
          <p:cNvSpPr txBox="1">
            <a:spLocks noChangeArrowheads="1"/>
          </p:cNvSpPr>
          <p:nvPr/>
        </p:nvSpPr>
        <p:spPr bwMode="auto">
          <a:xfrm>
            <a:off x="5239831" y="4387619"/>
            <a:ext cx="39466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600" b="1" dirty="0" smtClean="0">
                <a:latin typeface="Arial Narrow" pitchFamily="34" charset="0"/>
              </a:rPr>
              <a:t>4</a:t>
            </a:r>
            <a:endParaRPr lang="ru-RU" sz="3600" b="1" dirty="0">
              <a:latin typeface="Arial Narrow" pitchFamily="34" charset="0"/>
            </a:endParaRPr>
          </a:p>
        </p:txBody>
      </p:sp>
      <p:sp>
        <p:nvSpPr>
          <p:cNvPr id="57" name="TextBox 56"/>
          <p:cNvSpPr txBox="1">
            <a:spLocks noChangeArrowheads="1"/>
          </p:cNvSpPr>
          <p:nvPr/>
        </p:nvSpPr>
        <p:spPr bwMode="auto">
          <a:xfrm>
            <a:off x="7821775" y="4387619"/>
            <a:ext cx="967446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5400" b="1" dirty="0" smtClean="0">
                <a:latin typeface="Arial Narrow" pitchFamily="34" charset="0"/>
              </a:rPr>
              <a:t>13</a:t>
            </a:r>
            <a:endParaRPr lang="ru-RU" sz="5400" b="1" dirty="0">
              <a:latin typeface="Arial Narrow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" grpId="0"/>
      <p:bldP spid="50" grpId="0"/>
      <p:bldP spid="51" grpId="0"/>
      <p:bldP spid="52" grpId="0"/>
      <p:bldP spid="53" grpId="0"/>
      <p:bldP spid="54" grpId="0"/>
      <p:bldP spid="55" grpId="0"/>
      <p:bldP spid="56" grpId="0"/>
      <p:bldP spid="5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/>
          <p:nvPr/>
        </p:nvSpPr>
        <p:spPr>
          <a:xfrm>
            <a:off x="645289" y="720000"/>
            <a:ext cx="8715435" cy="469800"/>
          </a:xfrm>
          <a:prstGeom prst="rect">
            <a:avLst/>
          </a:prstGeom>
          <a:noFill/>
          <a:ln w="0">
            <a:noFill/>
          </a:ln>
        </p:spPr>
        <p:style>
          <a:lnRef idx="0">
            <a:schemeClr val="dk1"/>
          </a:lnRef>
          <a:fillRef idx="0">
            <a:srgbClr val="99CCFF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marL="0" indent="0">
              <a:lnSpc>
                <a:spcPct val="150000"/>
              </a:lnSpc>
              <a:spcBef>
                <a:spcPts val="0"/>
              </a:spcBef>
              <a:spcAft>
                <a:spcPts val="601"/>
              </a:spcAft>
              <a:buNone/>
              <a:tabLst/>
            </a:pPr>
            <a:r>
              <a:rPr lang="en-US" sz="2600" b="0" i="0" kern="1200" dirty="0" smtClean="0">
                <a:solidFill>
                  <a:srgbClr val="FFFFFF"/>
                </a:solidFill>
                <a:latin typeface="TimesNewRomanPSMT" charset="0"/>
              </a:rPr>
              <a:t>- </a:t>
            </a:r>
            <a:r>
              <a:rPr lang="en-US" sz="2600" b="0" i="0" kern="1200" dirty="0" err="1" smtClean="0">
                <a:solidFill>
                  <a:srgbClr val="FFFFFF"/>
                </a:solidFill>
                <a:latin typeface="TimesNewRomanPSMT" charset="0"/>
              </a:rPr>
              <a:t>Речка</a:t>
            </a:r>
            <a:r>
              <a:rPr lang="en-US" sz="2600" b="0" i="0" kern="1200" dirty="0" smtClean="0">
                <a:solidFill>
                  <a:srgbClr val="FFFFFF"/>
                </a:solidFill>
                <a:latin typeface="TimesNewRomanPSMT" charset="0"/>
              </a:rPr>
              <a:t>, </a:t>
            </a:r>
            <a:r>
              <a:rPr lang="en-US" sz="2600" b="0" i="0" kern="1200" dirty="0" err="1" smtClean="0">
                <a:solidFill>
                  <a:srgbClr val="FFFFFF"/>
                </a:solidFill>
                <a:latin typeface="TimesNewRomanPSMT" charset="0"/>
              </a:rPr>
              <a:t>речка</a:t>
            </a:r>
            <a:r>
              <a:rPr lang="en-US" sz="2600" b="0" i="0" kern="1200" dirty="0" smtClean="0">
                <a:solidFill>
                  <a:srgbClr val="FFFFFF"/>
                </a:solidFill>
                <a:latin typeface="TimesNewRomanPSMT" charset="0"/>
              </a:rPr>
              <a:t>, </a:t>
            </a:r>
            <a:r>
              <a:rPr lang="en-US" sz="2600" b="0" i="0" kern="1200" dirty="0" err="1" smtClean="0">
                <a:solidFill>
                  <a:srgbClr val="FFFFFF"/>
                </a:solidFill>
                <a:latin typeface="TimesNewRomanPSMT" charset="0"/>
              </a:rPr>
              <a:t>скажи</a:t>
            </a:r>
            <a:r>
              <a:rPr lang="en-US" sz="2600" b="0" i="0" kern="1200" dirty="0" smtClean="0">
                <a:solidFill>
                  <a:srgbClr val="FFFFFF"/>
                </a:solidFill>
                <a:latin typeface="TimesNewRomanPSMT" charset="0"/>
              </a:rPr>
              <a:t>, </a:t>
            </a:r>
            <a:r>
              <a:rPr lang="en-US" sz="2600" b="0" i="0" kern="1200" dirty="0" err="1" smtClean="0">
                <a:solidFill>
                  <a:srgbClr val="FFFFFF"/>
                </a:solidFill>
                <a:latin typeface="TimesNewRomanPSMT" charset="0"/>
              </a:rPr>
              <a:t>куда</a:t>
            </a:r>
            <a:r>
              <a:rPr lang="en-US" sz="2600" b="0" i="0" kern="1200" dirty="0" smtClean="0">
                <a:solidFill>
                  <a:srgbClr val="FFFFFF"/>
                </a:solidFill>
                <a:latin typeface="TimesNewRomanPSMT" charset="0"/>
              </a:rPr>
              <a:t> </a:t>
            </a:r>
            <a:r>
              <a:rPr lang="en-US" sz="2600" b="0" i="0" kern="1200" dirty="0" err="1" smtClean="0">
                <a:solidFill>
                  <a:srgbClr val="FFFFFF"/>
                </a:solidFill>
                <a:latin typeface="TimesNewRomanPSMT" charset="0"/>
              </a:rPr>
              <a:t>Гуси-лебеди</a:t>
            </a:r>
            <a:r>
              <a:rPr lang="en-US" sz="2600" b="0" i="0" kern="1200" dirty="0" smtClean="0">
                <a:solidFill>
                  <a:srgbClr val="FFFFFF"/>
                </a:solidFill>
                <a:latin typeface="TimesNewRomanPSMT" charset="0"/>
              </a:rPr>
              <a:t> </a:t>
            </a:r>
            <a:r>
              <a:rPr lang="en-US" sz="2600" b="0" i="0" kern="1200" dirty="0" err="1" smtClean="0">
                <a:solidFill>
                  <a:srgbClr val="FFFFFF"/>
                </a:solidFill>
                <a:latin typeface="TimesNewRomanPSMT" charset="0"/>
              </a:rPr>
              <a:t>полетели</a:t>
            </a:r>
            <a:r>
              <a:rPr lang="en-US" sz="2600" b="0" i="0" kern="1200" dirty="0" smtClean="0">
                <a:solidFill>
                  <a:srgbClr val="FFFFFF"/>
                </a:solidFill>
                <a:latin typeface="TimesNewRomanPSMT" charset="0"/>
              </a:rPr>
              <a:t>?</a:t>
            </a:r>
          </a:p>
        </p:txBody>
      </p:sp>
      <p:sp>
        <p:nvSpPr>
          <p:cNvPr id="5" name="TextBox 4"/>
          <p:cNvSpPr/>
          <p:nvPr/>
        </p:nvSpPr>
        <p:spPr>
          <a:xfrm>
            <a:off x="1440000" y="5040000"/>
            <a:ext cx="6660000" cy="469800"/>
          </a:xfrm>
          <a:prstGeom prst="rect">
            <a:avLst/>
          </a:prstGeom>
          <a:noFill/>
          <a:ln w="0">
            <a:noFill/>
          </a:ln>
        </p:spPr>
        <p:style>
          <a:lnRef idx="0">
            <a:schemeClr val="dk1"/>
          </a:lnRef>
          <a:fillRef idx="0">
            <a:srgbClr val="99CCFF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marL="0" indent="0">
              <a:lnSpc>
                <a:spcPct val="150000"/>
              </a:lnSpc>
              <a:spcBef>
                <a:spcPts val="0"/>
              </a:spcBef>
              <a:spcAft>
                <a:spcPts val="601"/>
              </a:spcAft>
              <a:buNone/>
              <a:tabLst/>
            </a:pPr>
            <a:r>
              <a:rPr lang="en-US" sz="2600" b="0" i="0" kern="1200" smtClean="0">
                <a:solidFill>
                  <a:srgbClr val="FFFF00"/>
                </a:solidFill>
                <a:latin typeface="TimesNewRomanPSMT" charset="0"/>
              </a:rPr>
              <a:t>- Реши мои примеры, скажу. </a:t>
            </a:r>
          </a:p>
        </p:txBody>
      </p:sp>
      <p:pic>
        <p:nvPicPr>
          <p:cNvPr id="2" name="Изображение 1" descr="Снимок экрана 2015-03-21 в 0.35.15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964531" y="1716087"/>
            <a:ext cx="4800600" cy="2743200"/>
          </a:xfrm>
          <a:prstGeom prst="rect">
            <a:avLst/>
          </a:prstGeom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8165" y="525443"/>
            <a:ext cx="8099640" cy="961560"/>
          </a:xfrm>
        </p:spPr>
        <p:txBody>
          <a:bodyPr/>
          <a:lstStyle/>
          <a:p>
            <a:r>
              <a:rPr lang="ru-RU" sz="3200" b="1" dirty="0" smtClean="0">
                <a:solidFill>
                  <a:schemeClr val="bg1"/>
                </a:solidFill>
              </a:rPr>
              <a:t>Замени первое и второе вычитаемые одним числом и запиши примеры кратко</a:t>
            </a:r>
            <a:endParaRPr lang="ru-RU" sz="3200" b="1" dirty="0">
              <a:solidFill>
                <a:schemeClr val="bg1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15 - 5 -1=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12 - 2 - 4=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14 - 4 - 2 =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13 - 3 - 3 =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11 - 1 - 5 =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12 - 2 - 2 =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13 - 3 - 1 =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11 - 1 - 3 =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MS P????"/>
        <a:font script="Hang" typeface="?? ??"/>
        <a:font script="Hans" typeface="??"/>
        <a:font script="Hant" typeface="????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MS P????"/>
        <a:font script="Hang" typeface="?? ??"/>
        <a:font script="Hans" typeface="??"/>
        <a:font script="Hant" typeface="????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MS P????"/>
        <a:font script="Hang" typeface="?? ??"/>
        <a:font script="Hans" typeface="??"/>
        <a:font script="Hant" typeface="????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MS P????"/>
        <a:font script="Hang" typeface="?? ??"/>
        <a:font script="Hans" typeface="??"/>
        <a:font script="Hant" typeface="????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217</TotalTime>
  <Words>310</Words>
  <Application>Microsoft Macintosh PowerPoint</Application>
  <PresentationFormat>Произвольный</PresentationFormat>
  <Paragraphs>72</Paragraphs>
  <Slides>14</Slides>
  <Notes>8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Office Theme</vt:lpstr>
      <vt:lpstr>Государственное  бюджетное общеобразовательное учреждение   Сокольская школа – интернат для детей с ограниченными возможностями здоровья Бугульминского района РТ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Замени первое и второе вычитаемые одним числом и запиши примеры кратко</vt:lpstr>
      <vt:lpstr>Слайд 10</vt:lpstr>
      <vt:lpstr>Слайд 11</vt:lpstr>
      <vt:lpstr>Слайд 12</vt:lpstr>
      <vt:lpstr>Слайд 13</vt:lpstr>
      <vt:lpstr>Слайд 14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</dc:title>
  <dc:creator/>
  <cp:lastModifiedBy>Пользователь</cp:lastModifiedBy>
  <cp:revision>36</cp:revision>
  <dcterms:created xsi:type="dcterms:W3CDTF">2006-08-16T00:00:00Z</dcterms:created>
  <dcterms:modified xsi:type="dcterms:W3CDTF">2016-11-22T15:42:11Z</dcterms:modified>
</cp:coreProperties>
</file>