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0F0A3-BF02-40F2-ACE5-D5FBDAF7DF8F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70709-EFC1-4C1C-A89C-91A8BFBB8A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2615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0F0A3-BF02-40F2-ACE5-D5FBDAF7DF8F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70709-EFC1-4C1C-A89C-91A8BFBB8A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025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0F0A3-BF02-40F2-ACE5-D5FBDAF7DF8F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70709-EFC1-4C1C-A89C-91A8BFBB8A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983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0F0A3-BF02-40F2-ACE5-D5FBDAF7DF8F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70709-EFC1-4C1C-A89C-91A8BFBB8A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201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0F0A3-BF02-40F2-ACE5-D5FBDAF7DF8F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70709-EFC1-4C1C-A89C-91A8BFBB8A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0604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0F0A3-BF02-40F2-ACE5-D5FBDAF7DF8F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70709-EFC1-4C1C-A89C-91A8BFBB8A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6787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0F0A3-BF02-40F2-ACE5-D5FBDAF7DF8F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70709-EFC1-4C1C-A89C-91A8BFBB8A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8845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0F0A3-BF02-40F2-ACE5-D5FBDAF7DF8F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70709-EFC1-4C1C-A89C-91A8BFBB8A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6203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0F0A3-BF02-40F2-ACE5-D5FBDAF7DF8F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70709-EFC1-4C1C-A89C-91A8BFBB8A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637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0F0A3-BF02-40F2-ACE5-D5FBDAF7DF8F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70709-EFC1-4C1C-A89C-91A8BFBB8A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5605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0F0A3-BF02-40F2-ACE5-D5FBDAF7DF8F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70709-EFC1-4C1C-A89C-91A8BFBB8A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2826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50F0A3-BF02-40F2-ACE5-D5FBDAF7DF8F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70709-EFC1-4C1C-A89C-91A8BFBB8A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3938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jpg"/><Relationship Id="rId7" Type="http://schemas.openxmlformats.org/officeDocument/2006/relationships/image" Target="../media/image7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10" Type="http://schemas.openxmlformats.org/officeDocument/2006/relationships/image" Target="../media/image10.jpg"/><Relationship Id="rId4" Type="http://schemas.openxmlformats.org/officeDocument/2006/relationships/image" Target="../media/image4.jpg"/><Relationship Id="rId9" Type="http://schemas.openxmlformats.org/officeDocument/2006/relationships/image" Target="../media/image9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g"/><Relationship Id="rId3" Type="http://schemas.openxmlformats.org/officeDocument/2006/relationships/image" Target="../media/image5.jpg"/><Relationship Id="rId7" Type="http://schemas.openxmlformats.org/officeDocument/2006/relationships/image" Target="../media/image14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3" Type="http://schemas.openxmlformats.org/officeDocument/2006/relationships/image" Target="../media/image7.jpg"/><Relationship Id="rId7" Type="http://schemas.openxmlformats.org/officeDocument/2006/relationships/image" Target="../media/image1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g"/><Relationship Id="rId3" Type="http://schemas.openxmlformats.org/officeDocument/2006/relationships/image" Target="../media/image20.jpg"/><Relationship Id="rId7" Type="http://schemas.openxmlformats.org/officeDocument/2006/relationships/image" Target="../media/image22.jp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g"/><Relationship Id="rId5" Type="http://schemas.openxmlformats.org/officeDocument/2006/relationships/image" Target="../media/image3.jpg"/><Relationship Id="rId10" Type="http://schemas.openxmlformats.org/officeDocument/2006/relationships/image" Target="../media/image25.jpg"/><Relationship Id="rId4" Type="http://schemas.openxmlformats.org/officeDocument/2006/relationships/image" Target="../media/image21.jpg"/><Relationship Id="rId9" Type="http://schemas.openxmlformats.org/officeDocument/2006/relationships/image" Target="../media/image2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65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1143000"/>
            <a:ext cx="7766936" cy="2907836"/>
          </a:xfrm>
          <a:noFill/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Мультимедийное  пособие на тему: «Различные превращение»</a:t>
            </a:r>
            <a:endParaRPr lang="ru-RU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4373880"/>
            <a:ext cx="7766936" cy="1783080"/>
          </a:xfrm>
          <a:noFill/>
        </p:spPr>
        <p:txBody>
          <a:bodyPr>
            <a:noAutofit/>
          </a:bodyPr>
          <a:lstStyle/>
          <a:p>
            <a:pPr algn="r"/>
            <a:r>
              <a:rPr lang="ru-RU" sz="2800" dirty="0">
                <a:solidFill>
                  <a:srgbClr val="7030A0"/>
                </a:solidFill>
                <a:latin typeface="Monotype Corsiva" panose="03010101010201010101" pitchFamily="66" charset="0"/>
              </a:rPr>
              <a:t>Выполнила: </a:t>
            </a:r>
            <a:r>
              <a:rPr lang="ru-RU" sz="2800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Воспитатель Сочкова </a:t>
            </a:r>
            <a:r>
              <a:rPr lang="ru-RU" sz="2800" dirty="0">
                <a:solidFill>
                  <a:srgbClr val="7030A0"/>
                </a:solidFill>
                <a:latin typeface="Monotype Corsiva" panose="03010101010201010101" pitchFamily="66" charset="0"/>
              </a:rPr>
              <a:t>Надежда Петровна</a:t>
            </a:r>
          </a:p>
          <a:p>
            <a:pPr algn="r"/>
            <a:r>
              <a:rPr lang="ru-RU" sz="2800" dirty="0">
                <a:solidFill>
                  <a:srgbClr val="7030A0"/>
                </a:solidFill>
                <a:latin typeface="Monotype Corsiva" panose="03010101010201010101" pitchFamily="66" charset="0"/>
              </a:rPr>
              <a:t>ГБОУ СОШ с.Елховка</a:t>
            </a:r>
          </a:p>
          <a:p>
            <a:pPr algn="r"/>
            <a:r>
              <a:rPr lang="ru-RU" sz="2800" dirty="0" err="1" smtClean="0">
                <a:solidFill>
                  <a:srgbClr val="7030A0"/>
                </a:solidFill>
                <a:latin typeface="Monotype Corsiva" panose="03010101010201010101" pitchFamily="66" charset="0"/>
              </a:rPr>
              <a:t>Елховского</a:t>
            </a:r>
            <a:r>
              <a:rPr lang="ru-RU" sz="2800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 </a:t>
            </a:r>
            <a:r>
              <a:rPr lang="ru-RU" sz="2800" dirty="0">
                <a:solidFill>
                  <a:srgbClr val="7030A0"/>
                </a:solidFill>
                <a:latin typeface="Monotype Corsiva" panose="03010101010201010101" pitchFamily="66" charset="0"/>
              </a:rPr>
              <a:t>района</a:t>
            </a:r>
          </a:p>
        </p:txBody>
      </p:sp>
    </p:spTree>
    <p:extLst>
      <p:ext uri="{BB962C8B-B14F-4D97-AF65-F5344CB8AC3E}">
        <p14:creationId xmlns:p14="http://schemas.microsoft.com/office/powerpoint/2010/main" val="758863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65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464" y="3366136"/>
            <a:ext cx="2311093" cy="254698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411480"/>
            <a:ext cx="2270761" cy="252984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854" y="411480"/>
            <a:ext cx="2656522" cy="252984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2640" y="457200"/>
            <a:ext cx="3048000" cy="23774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200" y="396240"/>
            <a:ext cx="2881314" cy="24384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0020" y="3366136"/>
            <a:ext cx="2682716" cy="254698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2640" y="3078482"/>
            <a:ext cx="3048000" cy="283463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200" y="3078482"/>
            <a:ext cx="2881314" cy="2834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024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5740"/>
            <a:ext cx="2331721" cy="244602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9216" y="205740"/>
            <a:ext cx="2443162" cy="244602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1680" y="205740"/>
            <a:ext cx="2895600" cy="24460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2560" y="205740"/>
            <a:ext cx="2834640" cy="23241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3627120"/>
            <a:ext cx="2948941" cy="30022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1340" y="3716657"/>
            <a:ext cx="2827020" cy="291274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5080" y="3627121"/>
            <a:ext cx="2712720" cy="300228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2100" y="3671888"/>
            <a:ext cx="2887980" cy="2912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610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4" y="528637"/>
            <a:ext cx="3048000" cy="250507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7068" y="528637"/>
            <a:ext cx="2881314" cy="250507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1259" y="528638"/>
            <a:ext cx="3048000" cy="25050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9748" y="528638"/>
            <a:ext cx="2773680" cy="2505075"/>
          </a:xfrm>
          <a:prstGeom prst="rect">
            <a:avLst/>
          </a:prstGeom>
        </p:spPr>
      </p:pic>
      <p:pic>
        <p:nvPicPr>
          <p:cNvPr id="6" name="Рисунок 5"/>
          <p:cNvPicPr/>
          <p:nvPr/>
        </p:nvPicPr>
        <p:blipFill rotWithShape="1">
          <a:blip r:embed="rId6"/>
          <a:srcRect l="6731" t="18234" r="81410" b="77492"/>
          <a:stretch/>
        </p:blipFill>
        <p:spPr bwMode="auto">
          <a:xfrm>
            <a:off x="226694" y="4884420"/>
            <a:ext cx="2318385" cy="19812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78077" y="3872865"/>
            <a:ext cx="1893885" cy="2023110"/>
          </a:xfrm>
          <a:prstGeom prst="rect">
            <a:avLst/>
          </a:prstGeom>
          <a:noFill/>
        </p:spPr>
      </p:pic>
      <p:pic>
        <p:nvPicPr>
          <p:cNvPr id="9" name="Рисунок 8"/>
          <p:cNvPicPr/>
          <p:nvPr/>
        </p:nvPicPr>
        <p:blipFill rotWithShape="1">
          <a:blip r:embed="rId6"/>
          <a:srcRect l="6731" t="18234" r="81410" b="77492"/>
          <a:stretch/>
        </p:blipFill>
        <p:spPr bwMode="auto">
          <a:xfrm>
            <a:off x="3970499" y="4884420"/>
            <a:ext cx="657226" cy="19812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1259" y="3872865"/>
            <a:ext cx="2925602" cy="2023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474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65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24" y="253363"/>
            <a:ext cx="2764155" cy="238315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5160" y="253365"/>
            <a:ext cx="3063240" cy="238315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8861" y="253365"/>
            <a:ext cx="2103120" cy="23831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6444" y="253364"/>
            <a:ext cx="2255996" cy="236791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5160" y="3230882"/>
            <a:ext cx="2743200" cy="277939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24" y="3291840"/>
            <a:ext cx="2291716" cy="271843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3680" y="4861560"/>
            <a:ext cx="2419350" cy="114871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7817" y="3032761"/>
            <a:ext cx="2867025" cy="2977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27342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65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dirty="0">
                <a:latin typeface="Segoe Script" panose="020B0504020000000003" pitchFamily="34" charset="0"/>
              </a:rPr>
              <a:t>МОЛОДЦЫ !!!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560" y="1554480"/>
            <a:ext cx="9738360" cy="5913120"/>
          </a:xfrm>
        </p:spPr>
      </p:pic>
    </p:spTree>
    <p:extLst>
      <p:ext uri="{BB962C8B-B14F-4D97-AF65-F5344CB8AC3E}">
        <p14:creationId xmlns:p14="http://schemas.microsoft.com/office/powerpoint/2010/main" val="3192948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130</TotalTime>
  <Words>22</Words>
  <Application>Microsoft Office PowerPoint</Application>
  <PresentationFormat>Широкоэкранный</PresentationFormat>
  <Paragraphs>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Monotype Corsiva</vt:lpstr>
      <vt:lpstr>Segoe Script</vt:lpstr>
      <vt:lpstr>Office Theme</vt:lpstr>
      <vt:lpstr>Мультимедийное  пособие на тему: «Различные превращение»</vt:lpstr>
      <vt:lpstr>Презентация PowerPoint</vt:lpstr>
      <vt:lpstr>Презентация PowerPoint</vt:lpstr>
      <vt:lpstr>Презентация PowerPoint</vt:lpstr>
      <vt:lpstr>Презентация PowerPoint</vt:lpstr>
      <vt:lpstr>МОЛОДЦЫ !!!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Мультимедийное  пособие на тему: «Различные превращение»</dc:title>
  <dc:creator>Лена</dc:creator>
  <cp:lastModifiedBy>user</cp:lastModifiedBy>
  <cp:revision>14</cp:revision>
  <dcterms:created xsi:type="dcterms:W3CDTF">2015-01-21T10:49:24Z</dcterms:created>
  <dcterms:modified xsi:type="dcterms:W3CDTF">2016-11-22T04:47:01Z</dcterms:modified>
</cp:coreProperties>
</file>