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9" r:id="rId4"/>
    <p:sldId id="270" r:id="rId5"/>
    <p:sldId id="271" r:id="rId6"/>
    <p:sldId id="272" r:id="rId7"/>
    <p:sldId id="279" r:id="rId8"/>
    <p:sldId id="274" r:id="rId9"/>
    <p:sldId id="275" r:id="rId10"/>
    <p:sldId id="276" r:id="rId11"/>
    <p:sldId id="277" r:id="rId12"/>
    <p:sldId id="278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28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4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90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21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6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6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5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5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11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0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FA010-B0C1-4EC7-926C-837A3293489A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45310-8E81-4499-A740-F200A8EF4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728191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Батарейка из лимона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Разуваева Алиса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14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2.Для улучшения характеристик батареи и усиления выделения лимонного сока, собранную стопку элементов поставим под пресс.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9997" y="1828393"/>
            <a:ext cx="4012203" cy="503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79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Соединим проводки электродов меди и цинка: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765" y="1628800"/>
            <a:ext cx="6818662" cy="511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71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Измерим напряжение с помощью </a:t>
            </a:r>
            <a:r>
              <a:rPr lang="ru-RU" dirty="0" err="1" smtClean="0"/>
              <a:t>мультиметра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132728" y="683695"/>
            <a:ext cx="5022559" cy="662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23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" y="9962"/>
            <a:ext cx="9139768" cy="685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32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045" y="0"/>
            <a:ext cx="915004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Среды, в которых может протекать электрический ток:</a:t>
            </a:r>
          </a:p>
          <a:p>
            <a:r>
              <a:rPr lang="ru-RU" dirty="0" smtClean="0"/>
              <a:t>1) металлы</a:t>
            </a:r>
          </a:p>
          <a:p>
            <a:r>
              <a:rPr lang="ru-RU" dirty="0" smtClean="0"/>
              <a:t>2)газы </a:t>
            </a:r>
          </a:p>
          <a:p>
            <a:r>
              <a:rPr lang="ru-RU" dirty="0" smtClean="0"/>
              <a:t>3)полупроводники </a:t>
            </a:r>
          </a:p>
          <a:p>
            <a:r>
              <a:rPr lang="ru-RU" dirty="0" smtClean="0"/>
              <a:t>4)растворы электролитов</a:t>
            </a:r>
          </a:p>
          <a:p>
            <a:r>
              <a:rPr lang="ru-RU" dirty="0"/>
              <a:t> </a:t>
            </a:r>
            <a:r>
              <a:rPr lang="ru-RU" dirty="0" smtClean="0"/>
              <a:t>  Электролитами принято называть проводящие среды, в которых протекание электрического тока сопровождается переносом вещества. Носителями свободных зарядов в электролитах являются положительно и отрицательно заряженные ионы. Электрический ток в электролитах представляет собой перемещение ионов обоих знаков в противоположных направлениях. Положительные ионы движутся к отрицательному электроду (катоду), отрицательные ионы – к положительному электроду (аноду). Ионы обоих знаков появляются в водных растворах солей, кислот и щелочей в результате расщепления части нейтральных молекул.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9263" y="4089181"/>
            <a:ext cx="3639427" cy="276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52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Подсоединим электроды к лимону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6195100" cy="504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2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2.Поставим </a:t>
            </a:r>
            <a:r>
              <a:rPr lang="ru-RU" dirty="0" err="1" smtClean="0"/>
              <a:t>мультиметр</a:t>
            </a:r>
            <a:r>
              <a:rPr lang="ru-RU" dirty="0" smtClean="0"/>
              <a:t> на режим 2000 мВ для измерения напряжения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32310"/>
            <a:ext cx="662473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58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3.Соединим наш источник тока с проводами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552728" cy="502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378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4.Подключим соединительные провода к тестеру и измерим напряжение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9862" y="1688122"/>
            <a:ext cx="5164426" cy="580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28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13" y="847879"/>
            <a:ext cx="8856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Мы сделали </a:t>
            </a:r>
            <a:r>
              <a:rPr lang="ru-RU" sz="3600" dirty="0" smtClean="0"/>
              <a:t>источник тока </a:t>
            </a:r>
            <a:r>
              <a:rPr lang="ru-RU" sz="3600" dirty="0"/>
              <a:t>с довольно большим внутренним сопротивлением, </a:t>
            </a:r>
            <a:r>
              <a:rPr lang="ru-RU" sz="3600" dirty="0" smtClean="0"/>
              <a:t>поэтому, несмотря </a:t>
            </a:r>
            <a:r>
              <a:rPr lang="ru-RU" sz="3600" dirty="0"/>
              <a:t>на относительно большую ЭДС, сила тока была </a:t>
            </a:r>
            <a:r>
              <a:rPr lang="ru-RU" sz="3600" dirty="0" smtClean="0"/>
              <a:t>небольшой. Этой </a:t>
            </a:r>
            <a:r>
              <a:rPr lang="ru-RU" sz="3600" dirty="0"/>
              <a:t>силы тока не хватило, чтобы запитать </a:t>
            </a:r>
            <a:r>
              <a:rPr lang="ru-RU" sz="3600" dirty="0" smtClean="0"/>
              <a:t>лампочку.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9030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prstClr val="black"/>
                </a:solidFill>
              </a:rPr>
              <a:t>Использовав один лимон, мы получили небольшое напряжение. Но возможно ли с помощью одного лимона получить большее напряжение и зажечь лампочку?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2906300" cy="319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50638"/>
            <a:ext cx="4828823" cy="480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563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Проведем еще один эксперимент:</a:t>
            </a:r>
            <a:br>
              <a:rPr lang="ru-RU" sz="2400" dirty="0" smtClean="0"/>
            </a:br>
            <a:r>
              <a:rPr lang="ru-RU" sz="2400" dirty="0" smtClean="0"/>
              <a:t>1.Положим в пакетики кружочки лимонов и с разных сторон – электроды меди и цинка. Нам нужно создать такой гальванический элемент: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599338"/>
            <a:ext cx="5040560" cy="524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51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149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Батарейка из лимона</vt:lpstr>
      <vt:lpstr>Презентация PowerPoint</vt:lpstr>
      <vt:lpstr>1. Подсоединим электроды к лимону</vt:lpstr>
      <vt:lpstr>2.Поставим мультиметр на режим 2000 мВ для измерения напряжения</vt:lpstr>
      <vt:lpstr>3.Соединим наш источник тока с проводами</vt:lpstr>
      <vt:lpstr>4.Подключим соединительные провода к тестеру и измерим напряжение</vt:lpstr>
      <vt:lpstr>Презентация PowerPoint</vt:lpstr>
      <vt:lpstr>Использовав один лимон, мы получили небольшое напряжение. Но возможно ли с помощью одного лимона получить большее напряжение и зажечь лампочку?</vt:lpstr>
      <vt:lpstr>Проведем еще один эксперимент: 1.Положим в пакетики кружочки лимонов и с разных сторон – электроды меди и цинка. Нам нужно создать такой гальванический элемент:</vt:lpstr>
      <vt:lpstr>2.Для улучшения характеристик батареи и усиления выделения лимонного сока, собранную стопку элементов поставим под пресс.</vt:lpstr>
      <vt:lpstr>3. Соединим проводки электродов меди и цинка:</vt:lpstr>
      <vt:lpstr>4. Измерим напряжение с помощью мультиметра.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Алиса</dc:creator>
  <cp:lastModifiedBy>Даша</cp:lastModifiedBy>
  <cp:revision>38</cp:revision>
  <dcterms:created xsi:type="dcterms:W3CDTF">2016-02-25T15:03:02Z</dcterms:created>
  <dcterms:modified xsi:type="dcterms:W3CDTF">2016-11-21T23:05:59Z</dcterms:modified>
</cp:coreProperties>
</file>