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1" r:id="rId5"/>
    <p:sldId id="272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70" d="100"/>
          <a:sy n="70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0A532E7-8BB1-47BB-8189-41A3C2654138}" type="datetimeFigureOut">
              <a:rPr lang="ru-RU" smtClean="0"/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061C13E-D1D6-4547-B919-52D447298B5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548680"/>
            <a:ext cx="7117180" cy="41764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Взаимодействия педагогического коллектива с семьёй в </a:t>
            </a:r>
            <a:r>
              <a:rPr lang="ru-RU" b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доу</a:t>
            </a:r>
            <a:endParaRPr lang="ru-RU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887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306971" cy="1124744"/>
          </a:xfrm>
        </p:spPr>
        <p:txBody>
          <a:bodyPr/>
          <a:lstStyle/>
          <a:p>
            <a:r>
              <a:rPr lang="ru-RU" sz="2400" b="1" dirty="0">
                <a:solidFill>
                  <a:srgbClr val="00B0F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Информационно-аналитические формы  </a:t>
            </a:r>
            <a:endParaRPr lang="ru-RU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6093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задачей информационно-аналитических форм организации общения с родителями являются сбор, обработка и использование данных о семье каждого воспитанника, общекультурном уровне его родителей, наличии у них необходимых педагогических знаний, отношении в семье к ребенку, запросах, интересах, потребностях родителей в психолого-педагогической информации. Только на аналитической основе возможно осуществление индивидуального, личностно-ориентированного подхода к ребенку в условиях дошкольного учреждения, повышение эффективности </a:t>
            </a:r>
            <a:r>
              <a:rPr lang="ru-RU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воспитательно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-образовательной работы с детьми и построение грамотного общения с их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877605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408047"/>
              </p:ext>
            </p:extLst>
          </p:nvPr>
        </p:nvGraphicFramePr>
        <p:xfrm>
          <a:off x="0" y="116633"/>
          <a:ext cx="8892481" cy="63241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1720"/>
                <a:gridCol w="6840761"/>
              </a:tblGrid>
              <a:tr h="1008111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Анкетирование</a:t>
                      </a:r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Один из распространенных методов диагностики, который используется работниками ДОУ с целью изучения семьи, выяснения образовательных потребностей родителей, установления контакта с её членами, для согласования воспитательных воздействий на ребенка.</a:t>
                      </a:r>
                      <a:endParaRPr lang="ru-RU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752194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Опрос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 сбора</a:t>
                      </a:r>
                      <a:r>
                        <a:rPr lang="ru-RU" sz="2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первичной информации, основанной на непосредственном или опосредованном взаимодействии исследователя и опрашиваемого.</a:t>
                      </a:r>
                      <a:endParaRPr lang="ru-RU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75219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Интервью и беседа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их помощью исследователь получает ту информацию, которая заложена в словесных сообщения опрашиваемого. Это позволяет изучить мотивы поведения,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намеренья, мнения и т.п.</a:t>
                      </a:r>
                      <a:endParaRPr lang="ru-RU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356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531440"/>
            <a:ext cx="8856984" cy="4464496"/>
          </a:xfrm>
        </p:spPr>
        <p:txBody>
          <a:bodyPr/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Познавательные формы.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Призваны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повышать психолого-педагогическую культуру родителей, а, значит, способствовать изменению взглядов родителей на воспитание ребенка в условиях семьи, развивать рефлексию. Кроме того, данные формы взаимодействия позволяют знакомить родителей с особенностями возрастного и психологического развития детей, рациональными методами и приемами воспитания для формирования их практических навыков.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521996"/>
              </p:ext>
            </p:extLst>
          </p:nvPr>
        </p:nvGraphicFramePr>
        <p:xfrm>
          <a:off x="107504" y="3356992"/>
          <a:ext cx="9036496" cy="32902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176"/>
                <a:gridCol w="7452320"/>
              </a:tblGrid>
              <a:tr h="110412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Практикум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 выработки у родителей педагогических умений по воспитанию детей, эффективному решению возникающих педагогических ситуаций, своеобразная тренировка педагогического мышления родителей-воспитателей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0412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Лекция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 психолого-педагогического просвещения, раскрывающая сущность той или иной</a:t>
                      </a:r>
                      <a:r>
                        <a:rPr lang="ru-R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проблемы воспитания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7550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Дискуссия 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Обмен  мнениями по проблемам</a:t>
                      </a:r>
                      <a:r>
                        <a:rPr lang="ru-R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воспитания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7389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49005"/>
              </p:ext>
            </p:extLst>
          </p:nvPr>
        </p:nvGraphicFramePr>
        <p:xfrm>
          <a:off x="0" y="116630"/>
          <a:ext cx="8964488" cy="62876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3768"/>
                <a:gridCol w="6480720"/>
              </a:tblGrid>
              <a:tr h="936106">
                <a:tc>
                  <a:txBody>
                    <a:bodyPr/>
                    <a:lstStyle/>
                    <a:p>
                      <a:r>
                        <a:rPr lang="ru-RU" dirty="0" smtClean="0"/>
                        <a:t>«Круглый стол».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нетрадиционной обстановке с обязательным участием специалистов обсуждаются с родителями актуальные проблемы воспитания</a:t>
                      </a:r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ru-RU" dirty="0" smtClean="0"/>
                        <a:t>Симпозиум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Обсуждение какой либо проблемы,</a:t>
                      </a:r>
                      <a:r>
                        <a:rPr lang="ru-RU" baseline="0" dirty="0" smtClean="0"/>
                        <a:t> в ходе которого участники по очереди выступают с сообщениями , после чего отвечают на вопросы.</a:t>
                      </a:r>
                      <a:endParaRPr lang="ru-RU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dirty="0" smtClean="0"/>
                        <a:t>Дебаты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Обсуждение в форме заранее подготовленных выступлений представителей противостоящих, соперничающих сторон. </a:t>
                      </a:r>
                      <a:endParaRPr lang="ru-RU" dirty="0"/>
                    </a:p>
                  </a:txBody>
                  <a:tcPr/>
                </a:tc>
              </a:tr>
              <a:tr h="1123562">
                <a:tc>
                  <a:txBody>
                    <a:bodyPr/>
                    <a:lstStyle/>
                    <a:p>
                      <a:r>
                        <a:rPr lang="ru-RU" dirty="0" smtClean="0"/>
                        <a:t>Педагогический совет с участием родителей.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Целью данной формы работы с семьей является привлечение родителей к активному осмыслению проблем воспитания детей в семье на основе учета индивидуальных потребностей.</a:t>
                      </a:r>
                      <a:endParaRPr lang="ru-RU" dirty="0"/>
                    </a:p>
                  </a:txBody>
                  <a:tcPr/>
                </a:tc>
              </a:tr>
              <a:tr h="1123562">
                <a:tc>
                  <a:txBody>
                    <a:bodyPr/>
                    <a:lstStyle/>
                    <a:p>
                      <a:r>
                        <a:rPr lang="ru-RU" dirty="0" smtClean="0"/>
                        <a:t>Родительская конференция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Ценность этого вида работы в том, что в ней участвуют не только родители, но и общественность.</a:t>
                      </a:r>
                      <a:endParaRPr lang="ru-RU" dirty="0"/>
                    </a:p>
                  </a:txBody>
                  <a:tcPr/>
                </a:tc>
              </a:tr>
              <a:tr h="1123562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родительское собрание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Его цель - координация действий родительской общественности и педагогического коллектива по вопросам образования, воспитания, оздоровления и развития воспитанников 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914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349626"/>
              </p:ext>
            </p:extLst>
          </p:nvPr>
        </p:nvGraphicFramePr>
        <p:xfrm>
          <a:off x="179512" y="89152"/>
          <a:ext cx="8856984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6696744"/>
              </a:tblGrid>
              <a:tr h="10561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Групповые собрания родителей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это форма организованного ознакомления родителей с задачами, содержанием и методами воспитания детей определенного возраста в условиях детского сада и семьи (обсуждаются проблемы жизнедеятельности группы).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389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Аукцион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собрание, которое проходит в игровой форме,</a:t>
                      </a:r>
                      <a:r>
                        <a:rPr lang="ru-RU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виде «продажи» полезных советов по выбранной  теме.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561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Вечера вопросов и ответов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Это форма позволяет родителям уточнить свои педагогические знания, применить их на практике, узнать о чем-либо новом, пополнить знаниями друг друга, обсудить некоторые проблемы развития детей.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561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Родительские вечера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Это праздники общения с родителями</a:t>
                      </a:r>
                      <a:r>
                        <a:rPr lang="ru-RU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друга своего ребенка, это праздники воспоминания младенчества и детства собственного ребенка, это поиск ответов на вопросы, которые перед родителями ставит жизнь и ребенок.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561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Родительский тренинги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Тренинговые</a:t>
                      </a: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игровые упражнения и задания помогают дать оценку различным способам взаимодействия с ребенком, выбрать более удачные формы обращения к нему и общения с ним, заменять нежелательные конструктивными.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2225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Педагогические беседы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Оказание родителям своевременной помощи по тому или иному вопросу воспитания. обмен мнениями по тому или иному вопросу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441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586736"/>
              </p:ext>
            </p:extLst>
          </p:nvPr>
        </p:nvGraphicFramePr>
        <p:xfrm>
          <a:off x="0" y="116631"/>
          <a:ext cx="9288016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8270"/>
                <a:gridCol w="7659746"/>
              </a:tblGrid>
              <a:tr h="19979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Посещение семьи.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Основная цель визита – познакомиться с ребенком и его близкими в привычной для него обстановке родители получают представление о том, как воспитатель общается с ребенком, имеют возможность в привычной для себя обстановке задать волнующие их вопросы относительно воспитания своего ребёнка, а педагогу позволяет познакомиться с условиями, в которых живет ребенок, с общей атмосферой в доме, традициями и нравами семьи.</a:t>
                      </a:r>
                    </a:p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4267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Клубы для родителей.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Данная форма общения предполагает установление между педагогами и родителями доверительных отношений, осознание педагогами значимости семьи в воспитании ребенка, а родителями — что педагоги имеют возможность оказать им помощь в решении возникающих трудностей воспитания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4267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Дни добрых дел.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Дни добровольной посильной помощи родителей группе, ДОУ - ремонт игрушек, мебели, группы, помощь в создании предметно – развивающей среды в группе. Такая форма позволяет налаживать атмосферу теплых, доброжелательных взаимоотношений между воспитателем и родителями.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707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761100"/>
              </p:ext>
            </p:extLst>
          </p:nvPr>
        </p:nvGraphicFramePr>
        <p:xfrm>
          <a:off x="179512" y="188639"/>
          <a:ext cx="8784976" cy="64666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272"/>
                <a:gridCol w="6336704"/>
              </a:tblGrid>
              <a:tr h="24861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«Дни открытых дверей».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этот день родители, а также другие близкие ребенку люди, принимающие непосредственное участие в его воспитании (бабушки, дедушки, братья и сестры), имеют возможность свободно посетить дошкольное учреждение; пройти по всем его помещениям, ознакомиться с жизнью ребенка в детском саду, увидеть, как ребенок занимается и отдыхает, пообщаться с его друзьями и воспитателями. Родители, наблюдая деятельность педагога и детей, могут сами поучаствовать в играх, занятиях и т.д.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523789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Исследовательско</a:t>
                      </a:r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-проектные, ролевые, имитационные и деловые игры.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процессе этих игр участники не просто «впитывают» определенные знания, а конструируют новую модель действий, отношений. В процессе обсуждения участники игры с помощью специалистов пытаются проанализировать ситуацию со всех сторон и найти приемлемое решение.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94685">
                <a:tc>
                  <a:txBody>
                    <a:bodyPr/>
                    <a:lstStyle/>
                    <a:p>
                      <a:r>
                        <a:rPr lang="ru-RU" dirty="0" smtClean="0"/>
                        <a:t>Ознакомительные</a:t>
                      </a:r>
                      <a:r>
                        <a:rPr lang="ru-RU" baseline="0" dirty="0" smtClean="0"/>
                        <a:t> дни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 родителей,</a:t>
                      </a:r>
                      <a:r>
                        <a:rPr lang="ru-RU" baseline="0" dirty="0" smtClean="0"/>
                        <a:t> д</a:t>
                      </a:r>
                      <a:r>
                        <a:rPr lang="ru-RU" dirty="0" smtClean="0"/>
                        <a:t>ети которых не посещают дошкольное учреждение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187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</p:spPr>
        <p:txBody>
          <a:bodyPr/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Досуговые </a:t>
            </a:r>
            <a:r>
              <a:rPr lang="ru-RU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взаимодействия с 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родителями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Досуговые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организации общения призваны устанавливать теплые неформальные отношения между педагогами и родителями, а также более доверительные отношения между родителями и детьми.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36874"/>
              </p:ext>
            </p:extLst>
          </p:nvPr>
        </p:nvGraphicFramePr>
        <p:xfrm>
          <a:off x="40943" y="2348880"/>
          <a:ext cx="8928992" cy="43651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4336"/>
                <a:gridCol w="5904656"/>
              </a:tblGrid>
              <a:tr h="145503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Праздники, утренники, мероприятия (концерты, соревнования). 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Помогают создать эмоциональный комфорт в группе, сблизить участников педагогического процесса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5503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Выставки работ родителей и детей, семейные вернисажи. 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Демонстрируют результаты совместной деятельности родителей и детей. 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5503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Совместные походы и экскурсии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укрепляют  детско-родительские отношения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3966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9036496" cy="4320480"/>
          </a:xfrm>
        </p:spPr>
        <p:txBody>
          <a:bodyPr/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Письменные </a:t>
            </a:r>
            <a:r>
              <a:rPr lang="ru-RU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взаимодействия с 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родителями.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Новое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практике работы детского сада с семьёй это использование письменных форм общения с родителями. Как и когда использовать письменные формы общения?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Когда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нехватка времени или сложности с графиком работы родителей мешают вам встретиться с ними лично; если у вас нет телефона или вы хотите обсудить какой-либо вопрос лично, то поддерживать контакт с родителями вам помогут некоторые формы письменного общения</a:t>
            </a:r>
          </a:p>
        </p:txBody>
      </p:sp>
    </p:spTree>
    <p:extLst>
      <p:ext uri="{BB962C8B-B14F-4D97-AF65-F5344CB8AC3E}">
        <p14:creationId xmlns:p14="http://schemas.microsoft.com/office/powerpoint/2010/main" val="1518600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888451"/>
              </p:ext>
            </p:extLst>
          </p:nvPr>
        </p:nvGraphicFramePr>
        <p:xfrm>
          <a:off x="29387" y="-36640"/>
          <a:ext cx="9145016" cy="69940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8277"/>
                <a:gridCol w="7626739"/>
              </a:tblGrid>
              <a:tr h="9432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Еженедельные записки.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Еженедельная записка, адресованная непосредственно родителям, сообщает семье о здоровье, настроении, поведении ребенка в детском саду, о его любимых занятиях и другую информацию.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1571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Неформальные записки.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Воспитатели могут посылать с ребенком короткие записки домой, чтобы информировать семью о новом достижении ребенка или о только что освоенном навыке, поблагодарить семью за оказанную помощь; здесь могут быть записи детской речи, интересные высказывания ребенка и др. Семьи также могут посылать в детский сад записки, выражающие благодарность или содержащие </a:t>
                      </a:r>
                      <a:r>
                        <a:rPr lang="ru-RU" sz="18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просьбы.</a:t>
                      </a:r>
                      <a:endParaRPr lang="ru-RU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23798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Личные блокноты.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Такие блокноты могут каждый день курсировать между детским садом и семьей, чтобы делиться информацией о том, что происходит дома и в детском саду. Семьи могут извещать воспитателей об особых семейных событиях, таких, как дни рождения, новая работа, поездки, гости.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59136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Доска объявлений.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Доска объявлений – это настенный экран, который информирует родителей о собраниях на день и др.</a:t>
                      </a:r>
                    </a:p>
                  </a:txBody>
                  <a:tcPr/>
                </a:tc>
              </a:tr>
              <a:tr h="9432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Ящик для предложений.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Это коробка, в которую родители могут класть записки со своими идеями и предложениями, что позволяет им делиться своими мыслями с группой воспитателей.</a:t>
                      </a:r>
                    </a:p>
                  </a:txBody>
                  <a:tcPr/>
                </a:tc>
              </a:tr>
              <a:tr h="87776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Отчеты.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Письменные отчеты о развитии ребенка – это одна из форм общения с семьями, которая может быть полезна при условии, чтобы она не заменяла личных контактов.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682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332657"/>
            <a:ext cx="6048672" cy="3384375"/>
          </a:xfrm>
        </p:spPr>
        <p:txBody>
          <a:bodyPr/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«От того, как прошло детство,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2400" i="1" dirty="0" err="1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В.А.Сухомлинский</a:t>
            </a:r>
            <a:endParaRPr lang="ru-RU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735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5544616"/>
          </a:xfrm>
        </p:spPr>
        <p:txBody>
          <a:bodyPr/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Наглядно-информационные </a:t>
            </a:r>
            <a:r>
              <a:rPr lang="ru-RU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взаимодействия с родителями.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Данные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общения педагогов и родителей решают задачи ознакомления родителей с условиями, содержанием и методами воспитания детей в условиях дошкольного учреждения, позволяют правильнее оценить деятельность педагогов, пересмотреть методы и приемы домашнего воспитания, объективнее увидеть деятельность воспитателя.</a:t>
            </a:r>
          </a:p>
        </p:txBody>
      </p:sp>
    </p:spTree>
    <p:extLst>
      <p:ext uri="{BB962C8B-B14F-4D97-AF65-F5344CB8AC3E}">
        <p14:creationId xmlns:p14="http://schemas.microsoft.com/office/powerpoint/2010/main" val="1175590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552728"/>
          </a:xfrm>
        </p:spPr>
        <p:txBody>
          <a:bodyPr/>
          <a:lstStyle/>
          <a:p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Наглядно-информационные формы условно разделены на две подгруппы: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Задачами одной из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них - 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информационно-ознакомительной</a:t>
            </a: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-является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ознакомление родителей с самим дошкольным учреждением,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особенностям и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работы, с педагогами, занимающимися воспитанием детей, и преодоление поверхностных мнений о работе дошкольного учреждения.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	Задачи другой 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-</a:t>
            </a: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информационно-просветительской</a:t>
            </a: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близки к задачам познавательных форм и направлены на обогащение знаний родителей об особенностях развития и воспитания детей дошкольного возраста. Их специфика заключается в том, что общение педагогов с родителями здесь не прямое, а опосредованное — через газеты, организацию выставок и т.д., поэтому они были выделены в самостоятельную подгруппу, а не объединены с познавательными формам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665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6669360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Главная задача данных форм работы - познакомить родителей с условиями, задачами, содержанием и методами воспитания детей в ДОУ (группе) и способствовать преодолению поверхностного суждения о роли детского сада, оказывать практическую помощь семье. К ним относятся: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записи на магнитофон (диктофон) бесед с детьми,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видеофрагменты организации различных видов деятельности, режимных моментов, занятий;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фотографии,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выставки детских работ,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стенды, ширмы, папки-передвижки.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педагогической практике используются и сочетаются различные виды наглядности: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натурная,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изобразительная,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словесно-образная,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информационная.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439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23" y="1268760"/>
            <a:ext cx="6867525" cy="4962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-63683"/>
            <a:ext cx="7125113" cy="9244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Спасибо за внимание!!!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5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309634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B0F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Детский сад и семья должны стремиться к созданию единого пространства развития ребенка.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Задача детского сада - «повернуться» лицом к семье, оказать ей педагогическую помощь, привлечь семью на свою сторону в плане единых подходов в воспитании ребенка.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492896"/>
            <a:ext cx="6204181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4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6552728"/>
          </a:xfrm>
        </p:spPr>
        <p:txBody>
          <a:bodyPr/>
          <a:lstStyle/>
          <a:p>
            <a:pPr indent="36068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Идея взаимосвязи общественного и семейного воспитания нашла своё отражение в ряде нормативно-правовых документов, в том числе в «Концепции дошкольного воспитания», «Положение о дошкольном образовательном учреждении», Законе «Об образовании» и др. Так, в законе «Об образовании» в ст. 18 записано, что «родители являются первыми педагогами. Они обязаны заложить основы физического, нравственного и интеллектуального развития личности ребёнка в раннем возрасте».</a:t>
            </a:r>
            <a:endParaRPr lang="ru-RU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971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6408712"/>
          </a:xfrm>
        </p:spPr>
        <p:txBody>
          <a:bodyPr/>
          <a:lstStyle/>
          <a:p>
            <a:pPr indent="36068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 новой философии взаимодействия педагогов с родителями неоспоримы и многочисленны.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Во-первых</a:t>
            </a:r>
            <a:r>
              <a:rPr lang="ru-RU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это положительный эмоциональный настрой педагогов и родителей на совместную работу по воспитанию детей.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		</a:t>
            </a:r>
            <a:r>
              <a:rPr lang="ru-RU" sz="2400" i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Во-вторых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это учет индивидуальности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ребенка.</a:t>
            </a:r>
            <a:b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2400" i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В-третьих</a:t>
            </a:r>
            <a:r>
              <a:rPr lang="ru-RU" sz="2400" i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это возможность реализации единой программы воспитания и развития ребенка в ДОУ и семье.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341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66935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работы, поставленные перед дошкольным учреждением: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Установить партнерские отношения с семьей  ребенка, объединить усилия для развития и воспитания детей, создать атмосферу общности интересов, эмоциональной поддержки;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Научить родителей жить и быть счастливыми вместе с детьми в современных условиях социума;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Способствовать улучшению детско-родительских отношений;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Изучить и обобщить лучший опыт семейного воспитания.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224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674136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Принципы </a:t>
            </a:r>
            <a:r>
              <a:rPr lang="ru-RU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взаимодействия ДОУ с родителями:</a:t>
            </a:r>
            <a: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Доброжелательный стиль общения педагогов с родителями.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Позитивный настрой на общение является тем самым прочным фундаментом, на котором строится вся работа педагогов группы с родителями. В общении воспитателя с родителями неуместны категоричность, требовательный тон. Педагог общается с родителями ежедневно, и именно от него зависит, каким будет отношение семьи к детскому саду в целом.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Индивидуальный подход.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 не только в работе с детьми, но и в работе с родителями. Воспитатель, общаясь с родителями, должен чувствовать ситуацию, настроение родителей. Здесь и пригодится человеческое и педагогическое умение воспитателя успокоить родителя, посочувствовать и вместе подумать, как помочь ребенку в какой - либо ситуации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708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03774" y="15209"/>
            <a:ext cx="9361040" cy="6912768"/>
          </a:xfrm>
        </p:spPr>
        <p:txBody>
          <a:bodyPr>
            <a:normAutofit fontScale="77500" lnSpcReduction="20000"/>
          </a:bodyPr>
          <a:lstStyle/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i="1" dirty="0">
                <a:solidFill>
                  <a:srgbClr val="00B0F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3. Сотрудничество, а не наставничество.</a:t>
            </a:r>
            <a:endParaRPr lang="ru-RU" sz="2600" i="1" dirty="0">
              <a:solidFill>
                <a:srgbClr val="00B0F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Современные родители в большинстве своем люди грамотные, осведомленные и, конечно, хорошо знающие, как им надо воспитывать своих детей. Поэтому позиция наставления и простой пропаганды педагогических знаний сегодня вряд ли принесет положительные результаты. Гораздо эффективнее будут создание атмосферы взаимопомощи и поддержки семьи в сложных педагогических ситуациях, демонстрация заинтересованности коллектива детского сада разобраться в проблемах семьи и искреннее желание помочь.</a:t>
            </a:r>
            <a:endParaRPr lang="ru-RU" sz="26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i="1" dirty="0">
                <a:solidFill>
                  <a:srgbClr val="00B0F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4. Готовимся серьезно.</a:t>
            </a:r>
            <a:endParaRPr lang="ru-RU" sz="2600" i="1" dirty="0">
              <a:solidFill>
                <a:srgbClr val="00B0F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Любое, даже самое небольшое мероприятие по работе с родителями необходимо тщательно и серьезно готовить. Главное в этой работе - качество, а не количество отдельно взятых, не связанных между собой мероприятий.</a:t>
            </a:r>
            <a:endParaRPr lang="ru-RU" sz="26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i="1" dirty="0">
                <a:solidFill>
                  <a:srgbClr val="00B0F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5. Динамичность.</a:t>
            </a:r>
            <a:endParaRPr lang="ru-RU" sz="2600" i="1" dirty="0">
              <a:solidFill>
                <a:srgbClr val="00B0F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6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Детский сад сегодня должен находиться в режиме развития, а не функционирования, представлять собой мобильную систему, быстро реагировать на изменения социального состава родителей, их образовательные потребности и воспитательные запросы. В зависимости от этого должны меняться формы и направления работы детского сада с семьей.</a:t>
            </a:r>
            <a:endParaRPr lang="ru-RU" sz="26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790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96944" cy="5976664"/>
          </a:xfrm>
        </p:spPr>
        <p:txBody>
          <a:bodyPr/>
          <a:lstStyle/>
          <a:p>
            <a:pPr algn="ctr"/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3574"/>
            <a:ext cx="8917908" cy="6120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2554448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345</TotalTime>
  <Words>1366</Words>
  <Application>Microsoft Office PowerPoint</Application>
  <PresentationFormat>Экран (4:3)</PresentationFormat>
  <Paragraphs>92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Spring</vt:lpstr>
      <vt:lpstr>Взаимодействия педагогического коллектива с семьёй в доу</vt:lpstr>
      <vt:lpstr>«От того, как прошло детство,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 В.А.Сухомлинский</vt:lpstr>
      <vt:lpstr>Детский сад и семья должны стремиться к созданию единого пространства развития ребенка.  Задача детского сада - «повернуться» лицом к семье, оказать ей педагогическую помощь, привлечь семью на свою сторону в плане единых подходов в воспитании ребенка. </vt:lpstr>
      <vt:lpstr>Идея взаимосвязи общественного и семейного воспитания нашла своё отражение в ряде нормативно-правовых документов, в том числе в «Концепции дошкольного воспитания», «Положение о дошкольном образовательном учреждении», Законе «Об образовании» и др. Так, в законе «Об образовании» в ст. 18 записано, что «родители являются первыми педагогами. Они обязаны заложить основы физического, нравственного и интеллектуального развития личности ребёнка в раннем возрасте».</vt:lpstr>
      <vt:lpstr>Преимущества новой философии взаимодействия педагогов с родителями неоспоримы и многочисленны.  Во-первых, это положительный эмоциональный настрой педагогов и родителей на совместную работу по воспитанию детей.             Во-вторых, это учет индивидуальности ребенка.  В-третьих, это возможность реализации единой программы воспитания и развития ребенка в ДОУ и семье. </vt:lpstr>
      <vt:lpstr>Презентация PowerPoint</vt:lpstr>
      <vt:lpstr>             Принципы взаимодействия ДОУ с родителями:  1. Доброжелательный стиль общения педагогов с родителями. Позитивный настрой на общение является тем самым прочным фундаментом, на котором строится вся работа педагогов группы с родителями. В общении воспитателя с родителями неуместны категоричность, требовательный тон. Педагог общается с родителями ежедневно, и именно от него зависит, каким будет отношение семьи к детскому саду в целом. 2. Индивидуальный подход. Необходим не только в работе с детьми, но и в работе с родителями. Воспитатель, общаясь с родителями, должен чувствовать ситуацию, настроение родителей. Здесь и пригодится человеческое и педагогическое умение воспитателя успокоить родителя, посочувствовать и вместе подумать, как помочь ребенку в какой - либо ситуации.</vt:lpstr>
      <vt:lpstr>Презентация PowerPoint</vt:lpstr>
      <vt:lpstr>Презентация PowerPoint</vt:lpstr>
      <vt:lpstr>Информационно-аналитические формы  </vt:lpstr>
      <vt:lpstr>Презентация PowerPoint</vt:lpstr>
      <vt:lpstr>      Познавательные формы.  Призваны повышать психолого-педагогическую культуру родителей, а, значит, способствовать изменению взглядов родителей на воспитание ребенка в условиях семьи, развивать рефлексию. Кроме того, данные формы взаимодействия позволяют знакомить родителей с особенностями возрастного и психологического развития детей, рациональными методами и приемами воспитания для формирования их практических навыков. </vt:lpstr>
      <vt:lpstr>Презентация PowerPoint</vt:lpstr>
      <vt:lpstr>Презентация PowerPoint</vt:lpstr>
      <vt:lpstr>Презентация PowerPoint</vt:lpstr>
      <vt:lpstr>Презентация PowerPoint</vt:lpstr>
      <vt:lpstr>  Досуговые формы взаимодействия с родителями  Досуговые формы организации общения призваны устанавливать теплые неформальные отношения между педагогами и родителями, а также более доверительные отношения между родителями и детьми. </vt:lpstr>
      <vt:lpstr> Письменные формы взаимодействия с родителями.   Новое в практике работы детского сада с семьёй это использование письменных форм общения с родителями. Как и когда использовать письменные формы общения?  Когда нехватка времени или сложности с графиком работы родителей мешают вам встретиться с ними лично; если у вас нет телефона или вы хотите обсудить какой-либо вопрос лично, то поддерживать контакт с родителями вам помогут некоторые формы письменного общения</vt:lpstr>
      <vt:lpstr>Презентация PowerPoint</vt:lpstr>
      <vt:lpstr> Наглядно-информационные формы взаимодействия с родителями.   Данные формы общения педагогов и родителей решают задачи ознакомления родителей с условиями, содержанием и методами воспитания детей в условиях дошкольного учреждения, позволяют правильнее оценить деятельность педагогов, пересмотреть методы и приемы домашнего воспитания, объективнее увидеть деятельность воспитателя.</vt:lpstr>
      <vt:lpstr>Наглядно-информационные формы условно разделены на две подгруппы: 1.  Задачами одной из них - информационно-ознакомительной -является ознакомление родителей с самим дошкольным учреждением, особенностям и его работы, с педагогами, занимающимися воспитанием детей, и преодоление поверхностных мнений о работе дошкольного учреждения. 2. Задачи другой группы -информационно-просветительской - близки к задачам познавательных форм и направлены на обогащение знаний родителей об особенностях развития и воспитания детей дошкольного возраста. Их специфика заключается в том, что общение педагогов с родителями здесь не прямое, а опосредованное — через газеты, организацию выставок и т.д., поэтому они были выделены в самостоятельную подгруппу, а не объединены с познавательными формами. </vt:lpstr>
      <vt:lpstr>Главная задача данных форм работы - познакомить родителей с условиями, задачами, содержанием и методами воспитания детей в ДОУ (группе) и способствовать преодолению поверхностного суждения о роли детского сада, оказывать практическую помощь семье. К ним относятся: • записи на магнитофон (диктофон) бесед с детьми, • видеофрагменты организации различных видов деятельности, режимных моментов, занятий; • фотографии, • выставки детских работ, • стенды, ширмы, папки-передвижки. В педагогической практике используются и сочетаются различные виды наглядности: • натурная, • изобразительная, • словесно-образная, • информационная. 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2016-11-19T11:15:26Z</dcterms:created>
  <dcterms:modified xsi:type="dcterms:W3CDTF">2016-11-20T08:26:52Z</dcterms:modified>
</cp:coreProperties>
</file>