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8" r:id="rId4"/>
    <p:sldId id="269" r:id="rId5"/>
    <p:sldId id="266" r:id="rId6"/>
    <p:sldId id="271" r:id="rId7"/>
    <p:sldId id="270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73" r:id="rId16"/>
    <p:sldId id="265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/>
              <a:t>Творческая мастерская </a:t>
            </a:r>
            <a:r>
              <a:rPr lang="ru-RU" dirty="0" smtClean="0"/>
              <a:t>«Миниатюрная живопись»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педагог дополнительного образования Васильева Екатерина Николаевна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Разложение на основные цветовые пятна</a:t>
            </a:r>
            <a:endParaRPr lang="ru-RU" dirty="0"/>
          </a:p>
        </p:txBody>
      </p:sp>
      <p:pic>
        <p:nvPicPr>
          <p:cNvPr id="4" name="Содержимое 3" descr="IMG_20161028_1408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Прорисовка дальнего плана</a:t>
            </a:r>
            <a:endParaRPr lang="ru-RU" dirty="0"/>
          </a:p>
        </p:txBody>
      </p:sp>
      <p:pic>
        <p:nvPicPr>
          <p:cNvPr id="4" name="Содержимое 3" descr="IMG_20161028_14130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Постепенный Переход на передний план</a:t>
            </a:r>
            <a:endParaRPr lang="ru-RU" dirty="0"/>
          </a:p>
        </p:txBody>
      </p:sp>
      <p:pic>
        <p:nvPicPr>
          <p:cNvPr id="4" name="Содержимое 3" descr="IMG_20161028_1417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Переход к более детальной прорисовке</a:t>
            </a:r>
            <a:endParaRPr lang="ru-RU" dirty="0"/>
          </a:p>
        </p:txBody>
      </p:sp>
      <p:pic>
        <p:nvPicPr>
          <p:cNvPr id="4" name="Содержимое 3" descr="IMG_20161028_14531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Мелкая деталировка, завершение работы</a:t>
            </a:r>
            <a:endParaRPr lang="ru-RU" dirty="0"/>
          </a:p>
        </p:txBody>
      </p:sp>
      <p:pic>
        <p:nvPicPr>
          <p:cNvPr id="4" name="Содержимое 3" descr="IMG_20161028_15035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60914_17104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7869446" cy="3240360"/>
          </a:xfrm>
        </p:spPr>
      </p:pic>
      <p:pic>
        <p:nvPicPr>
          <p:cNvPr id="5" name="Рисунок 4" descr="IMG_20161028_10330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131840" y="2852936"/>
            <a:ext cx="6012160" cy="400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61028_15040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348880"/>
            <a:ext cx="70567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024744" cy="1143000"/>
          </a:xfrm>
        </p:spPr>
        <p:txBody>
          <a:bodyPr/>
          <a:lstStyle/>
          <a:p>
            <a:r>
              <a:rPr lang="ru-RU" b="1" dirty="0" smtClean="0"/>
              <a:t>  Миниатюра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556792"/>
            <a:ext cx="7744944" cy="4301100"/>
          </a:xfrm>
        </p:spPr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sz="3600" b="1" dirty="0"/>
              <a:t>произведение изобразительного искусства, отличающееся небольшими размерами и тонкостью художественных приемов.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0"/>
            <a:ext cx="3500462" cy="571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0"/>
            <a:ext cx="3500462" cy="571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палех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39238" y="332656"/>
            <a:ext cx="9183238" cy="58772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60232" y="623731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Палех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496"/>
            <a:ext cx="7024744" cy="1143000"/>
          </a:xfrm>
        </p:spPr>
        <p:txBody>
          <a:bodyPr>
            <a:noAutofit/>
          </a:bodyPr>
          <a:lstStyle/>
          <a:p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0"/>
            <a:ext cx="3500462" cy="571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7" descr="мстёра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339840"/>
          </a:xfrm>
        </p:spPr>
      </p:pic>
      <p:sp>
        <p:nvSpPr>
          <p:cNvPr id="9" name="TextBox 8"/>
          <p:cNvSpPr txBox="1"/>
          <p:nvPr/>
        </p:nvSpPr>
        <p:spPr>
          <a:xfrm>
            <a:off x="6300192" y="630932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Мстёра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холуи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4536504" cy="4536504"/>
          </a:xfrm>
        </p:spPr>
      </p:pic>
      <p:pic>
        <p:nvPicPr>
          <p:cNvPr id="8" name="Рисунок 7" descr="федоскино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16016" y="764704"/>
            <a:ext cx="4195666" cy="49685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91680" y="472514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Холуи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796136" y="580526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Федоскино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jpiGmxn18g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404664"/>
            <a:ext cx="9144000" cy="5949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1436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Инструменты и материалы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86249" y="1714488"/>
            <a:ext cx="39581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endParaRPr lang="ru-RU" sz="2400" b="1" dirty="0" smtClean="0"/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Древесный спил;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Простой карандаш, ластик;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Гуашевые краски;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Синтетическая кисть № 1;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Синтетическая круглая  кисть № 3;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 Палитра;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Салфетки, емкость для воды.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0"/>
            <a:ext cx="3528392" cy="6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guash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844824"/>
            <a:ext cx="3595084" cy="2719759"/>
          </a:xfrm>
          <a:prstGeom prst="rect">
            <a:avLst/>
          </a:prstGeom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Выполнение карандашного наброска</a:t>
            </a:r>
            <a:endParaRPr lang="ru-RU" dirty="0"/>
          </a:p>
        </p:txBody>
      </p:sp>
      <p:pic>
        <p:nvPicPr>
          <p:cNvPr id="4" name="Содержимое 3" descr="IMG_20161028_13532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Выполнение «подмалёвка»</a:t>
            </a:r>
            <a:endParaRPr lang="ru-RU" dirty="0"/>
          </a:p>
        </p:txBody>
      </p:sp>
      <p:pic>
        <p:nvPicPr>
          <p:cNvPr id="4" name="Содержимое 3" descr="IMG_20161028_13583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125</TotalTime>
  <Words>102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Творческая мастерская «Миниатюрная живопись»</vt:lpstr>
      <vt:lpstr>  Миниатюра</vt:lpstr>
      <vt:lpstr>Слайд 3</vt:lpstr>
      <vt:lpstr>Слайд 4</vt:lpstr>
      <vt:lpstr>Слайд 5</vt:lpstr>
      <vt:lpstr>Слайд 6</vt:lpstr>
      <vt:lpstr>Инструменты и материалы</vt:lpstr>
      <vt:lpstr>Выполнение карандашного наброска</vt:lpstr>
      <vt:lpstr>Выполнение «подмалёвка»</vt:lpstr>
      <vt:lpstr>Разложение на основные цветовые пятна</vt:lpstr>
      <vt:lpstr>Прорисовка дальнего плана</vt:lpstr>
      <vt:lpstr>Постепенный Переход на передний план</vt:lpstr>
      <vt:lpstr>Переход к более детальной прорисовке</vt:lpstr>
      <vt:lpstr>Мелкая деталировка, завершение работы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мастерская «Миниатюрная живопись»</dc:title>
  <dc:creator>Neon Hater</dc:creator>
  <cp:lastModifiedBy>Neon Hater</cp:lastModifiedBy>
  <cp:revision>15</cp:revision>
  <dcterms:created xsi:type="dcterms:W3CDTF">2016-10-28T12:21:32Z</dcterms:created>
  <dcterms:modified xsi:type="dcterms:W3CDTF">2016-11-22T07:41:29Z</dcterms:modified>
</cp:coreProperties>
</file>