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8" r:id="rId4"/>
    <p:sldId id="266" r:id="rId5"/>
    <p:sldId id="269" r:id="rId6"/>
    <p:sldId id="264" r:id="rId7"/>
    <p:sldId id="27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2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Внеурочное мероприятие</a:t>
            </a:r>
            <a:br>
              <a:rPr lang="ru-RU" sz="3100" dirty="0" smtClean="0"/>
            </a:br>
            <a:r>
              <a:rPr lang="ru-RU" sz="3100" dirty="0" smtClean="0"/>
              <a:t>ЦИКЛ </a:t>
            </a:r>
            <a:br>
              <a:rPr lang="ru-RU" sz="3100" dirty="0" smtClean="0"/>
            </a:br>
            <a:r>
              <a:rPr lang="ru-RU" sz="3100" dirty="0" smtClean="0"/>
              <a:t>«БЕСЕДЫ О ХЛЕБЕ»</a:t>
            </a:r>
            <a:endParaRPr lang="ru-RU" sz="3100" dirty="0"/>
          </a:p>
        </p:txBody>
      </p:sp>
      <p:pic>
        <p:nvPicPr>
          <p:cNvPr id="4" name="Содержимое 3" descr="slide_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00364" y="2214555"/>
            <a:ext cx="2571768" cy="1928826"/>
          </a:xfrm>
        </p:spPr>
      </p:pic>
      <p:sp>
        <p:nvSpPr>
          <p:cNvPr id="6" name="Прямоугольник 5"/>
          <p:cNvSpPr/>
          <p:nvPr/>
        </p:nvSpPr>
        <p:spPr>
          <a:xfrm>
            <a:off x="4223037" y="5786454"/>
            <a:ext cx="435311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</a:rPr>
              <a:t>Составила Захарова М.Ю.</a:t>
            </a:r>
            <a:endParaRPr lang="ru-RU" sz="2800" cap="none" spc="50" dirty="0">
              <a:ln w="11430"/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920321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1643050"/>
            <a:ext cx="3143272" cy="2357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2976" y="500042"/>
            <a:ext cx="71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Беседа 1.</a:t>
            </a:r>
          </a:p>
          <a:p>
            <a:r>
              <a:rPr lang="ru-RU" sz="2800" dirty="0" smtClean="0"/>
              <a:t>«Что такое злаки и из чего пекут хлеб?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13524451_tretyakov.in-the-ploughed-field-spring-1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571479"/>
            <a:ext cx="3214710" cy="20091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86446" y="1500174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 пашне.</a:t>
            </a:r>
            <a:endParaRPr lang="ru-RU" sz="3200" dirty="0"/>
          </a:p>
        </p:txBody>
      </p:sp>
      <p:pic>
        <p:nvPicPr>
          <p:cNvPr id="5" name="Рисунок 4" descr="shop_property_file_1056_9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643313"/>
            <a:ext cx="3548087" cy="2661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999000-1024x4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714356"/>
            <a:ext cx="3214710" cy="18440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43340" y="928670"/>
            <a:ext cx="500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Страда. Уборка хлебов.</a:t>
            </a:r>
            <a:endParaRPr lang="ru-RU" sz="2800" dirty="0"/>
          </a:p>
        </p:txBody>
      </p:sp>
      <p:pic>
        <p:nvPicPr>
          <p:cNvPr id="4" name="Рисунок 3" descr="COLAATESCLA1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3429000"/>
            <a:ext cx="2872446" cy="214314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5072074"/>
            <a:ext cx="35004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 последнего колоска.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0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785794"/>
            <a:ext cx="3571900" cy="21278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29058" y="2928934"/>
            <a:ext cx="478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Крестьяне молотят колосья.</a:t>
            </a:r>
            <a:endParaRPr lang="ru-RU" sz="2800" dirty="0"/>
          </a:p>
        </p:txBody>
      </p:sp>
      <p:pic>
        <p:nvPicPr>
          <p:cNvPr id="4" name="Рисунок 3" descr="TAVIR-DERGİSİ_Sayfa_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4143380"/>
            <a:ext cx="2805166" cy="20059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Ranshe-eto-delali-pri-pomoschi-melni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571480"/>
            <a:ext cx="5357850" cy="4018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3543573741f02eb23051fee84ed7c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1857364"/>
            <a:ext cx="4786346" cy="35897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71604" y="1071546"/>
            <a:ext cx="628241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ДО НОВЫХ ВСТРЕЧ.</a:t>
            </a:r>
            <a:endParaRPr lang="ru-RU" sz="2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37</Words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Внеурочное мероприятие ЦИКЛ  «БЕСЕДЫ О ХЛЕБЕ»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28</cp:revision>
  <dcterms:created xsi:type="dcterms:W3CDTF">2016-03-17T11:59:31Z</dcterms:created>
  <dcterms:modified xsi:type="dcterms:W3CDTF">2016-11-22T11:24:04Z</dcterms:modified>
</cp:coreProperties>
</file>