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834" y="-5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C620F-808E-4120-9B03-E614ED77A77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D46-D62E-47DB-A9AC-034865616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512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C620F-808E-4120-9B03-E614ED77A77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D46-D62E-47DB-A9AC-034865616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423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C620F-808E-4120-9B03-E614ED77A77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D46-D62E-47DB-A9AC-034865616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947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C620F-808E-4120-9B03-E614ED77A77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D46-D62E-47DB-A9AC-034865616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868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C620F-808E-4120-9B03-E614ED77A77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D46-D62E-47DB-A9AC-034865616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05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C620F-808E-4120-9B03-E614ED77A77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D46-D62E-47DB-A9AC-034865616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814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C620F-808E-4120-9B03-E614ED77A77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D46-D62E-47DB-A9AC-034865616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987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C620F-808E-4120-9B03-E614ED77A77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D46-D62E-47DB-A9AC-034865616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798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C620F-808E-4120-9B03-E614ED77A77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D46-D62E-47DB-A9AC-034865616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062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C620F-808E-4120-9B03-E614ED77A77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D46-D62E-47DB-A9AC-034865616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649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C620F-808E-4120-9B03-E614ED77A77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1D46-D62E-47DB-A9AC-034865616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37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C620F-808E-4120-9B03-E614ED77A77D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11D46-D62E-47DB-A9AC-0348656160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961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Природная зональность.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7 класс.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85884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3294568"/>
              </p:ext>
            </p:extLst>
          </p:nvPr>
        </p:nvGraphicFramePr>
        <p:xfrm>
          <a:off x="0" y="0"/>
          <a:ext cx="9144000" cy="649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Природная зона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Тип климата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Растительность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Животный мир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Почвы 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124777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847" y="764704"/>
            <a:ext cx="7426409" cy="296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0" y="4208896"/>
            <a:ext cx="1810693" cy="11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730" y="4293096"/>
            <a:ext cx="7270270" cy="1324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2558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5871800"/>
              </p:ext>
            </p:extLst>
          </p:nvPr>
        </p:nvGraphicFramePr>
        <p:xfrm>
          <a:off x="0" y="0"/>
          <a:ext cx="91440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Природная зона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Тип климата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Растительность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Животный мир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Почвы 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268760"/>
            <a:ext cx="1763688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233" y="913376"/>
            <a:ext cx="7232674" cy="2234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987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В связи с неоднородностью рельефа земной поверхности и условий увлажнения в разных частях материков природные зоны не образуют непрерывных полос, параллельных экватору.</a:t>
            </a:r>
            <a:br>
              <a:rPr lang="ru-RU" sz="3200" dirty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645024"/>
            <a:ext cx="8229600" cy="24811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212976"/>
            <a:ext cx="4392488" cy="329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2570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Примеры </a:t>
            </a:r>
            <a:r>
              <a:rPr lang="ru-RU" dirty="0" err="1" smtClean="0"/>
              <a:t>субмеридионального</a:t>
            </a:r>
            <a:r>
              <a:rPr lang="ru-RU" dirty="0" smtClean="0"/>
              <a:t> простирания природных зон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132856"/>
            <a:ext cx="4167375" cy="3115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923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264" y="16808"/>
            <a:ext cx="8229600" cy="8919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Примеры </a:t>
            </a:r>
            <a:r>
              <a:rPr lang="ru-RU" dirty="0" err="1" smtClean="0"/>
              <a:t>субширотного</a:t>
            </a:r>
            <a:r>
              <a:rPr lang="ru-RU" dirty="0" smtClean="0"/>
              <a:t> простирания природных зон.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988840"/>
            <a:ext cx="4864152" cy="310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786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528" y="0"/>
            <a:ext cx="9036496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Природные зоны </a:t>
            </a:r>
            <a:r>
              <a:rPr lang="ru-RU" dirty="0" smtClean="0"/>
              <a:t>в </a:t>
            </a:r>
            <a:r>
              <a:rPr lang="ru-RU" dirty="0"/>
              <a:t>Мировом </a:t>
            </a:r>
            <a:r>
              <a:rPr lang="ru-RU" dirty="0" smtClean="0"/>
              <a:t>океане.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204864"/>
            <a:ext cx="3181904" cy="3484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618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628800"/>
            <a:ext cx="6156176" cy="3684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376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396" y="0"/>
            <a:ext cx="9144000" cy="141277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/>
              <a:t>Неравномерное распределение солнечного тепла по поверхности Земли — основная причина неоднородности географической </a:t>
            </a:r>
            <a:r>
              <a:rPr lang="ru-RU" sz="3200" dirty="0" smtClean="0"/>
              <a:t>оболочки.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419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7666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70C0"/>
                </a:solidFill>
              </a:rPr>
              <a:t>В </a:t>
            </a:r>
            <a:r>
              <a:rPr lang="ru-RU" dirty="0">
                <a:solidFill>
                  <a:srgbClr val="0070C0"/>
                </a:solidFill>
              </a:rPr>
              <a:t>экваториальном поясе из-за высокого увлажнения повсеместно произрастают леса. </a:t>
            </a:r>
            <a:endParaRPr lang="ru-RU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dirty="0" smtClean="0"/>
              <a:t>	В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умеренных, субтропических, тропических и субэкваториальных поясах формируются природные зоны трёх типов: 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1)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 лесные в условиях избыточного увлажнения; 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) травянисто-кустарниковые в условиях достаточного или слабо недостаточного увлажнения; 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3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) пустынные и полупустынные в условиях резко недостаточного увлажнения. 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арктическом и антарктическом поясах распространены ледяные арктические и антарктические пустыни, в субарктическом — безлесные тундры.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054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533333"/>
            <a:ext cx="3995937" cy="2942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098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808"/>
            <a:ext cx="9144000" cy="891912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Характеристика природных зон мира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2448080"/>
              </p:ext>
            </p:extLst>
          </p:nvPr>
        </p:nvGraphicFramePr>
        <p:xfrm>
          <a:off x="2" y="1124744"/>
          <a:ext cx="9144000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Природная зона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Тип климата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Растительность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Животный мир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Почвы 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Арктические</a:t>
                      </a:r>
                      <a:r>
                        <a:rPr lang="ru-RU" sz="1800" baseline="0" dirty="0" smtClean="0"/>
                        <a:t> (антарктические) пустыни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Арктический (антарктический)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Мхи</a:t>
                      </a:r>
                    </a:p>
                    <a:p>
                      <a:pPr algn="ctr"/>
                      <a:r>
                        <a:rPr lang="ru-RU" sz="1800" dirty="0" smtClean="0"/>
                        <a:t>Лишайники</a:t>
                      </a:r>
                    </a:p>
                    <a:p>
                      <a:pPr algn="ctr"/>
                      <a:r>
                        <a:rPr lang="ru-RU" sz="1800" dirty="0" smtClean="0"/>
                        <a:t>Водоросли</a:t>
                      </a:r>
                    </a:p>
                    <a:p>
                      <a:pPr algn="ctr"/>
                      <a:endParaRPr lang="ru-RU" sz="1800" dirty="0" smtClean="0"/>
                    </a:p>
                    <a:p>
                      <a:pPr algn="ctr"/>
                      <a:r>
                        <a:rPr lang="ru-RU" sz="1800" dirty="0" smtClean="0"/>
                        <a:t>большая часть занята ледниками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Белый медведь</a:t>
                      </a:r>
                    </a:p>
                    <a:p>
                      <a:pPr algn="ctr"/>
                      <a:r>
                        <a:rPr lang="ru-RU" sz="1800" dirty="0" smtClean="0"/>
                        <a:t>Пингвин</a:t>
                      </a:r>
                    </a:p>
                    <a:p>
                      <a:pPr algn="ctr"/>
                      <a:r>
                        <a:rPr lang="ru-RU" sz="1800" dirty="0" smtClean="0"/>
                        <a:t>Гагарки</a:t>
                      </a:r>
                    </a:p>
                    <a:p>
                      <a:pPr algn="ctr"/>
                      <a:r>
                        <a:rPr lang="ru-RU" sz="1800" dirty="0" smtClean="0"/>
                        <a:t>Чайки</a:t>
                      </a:r>
                    </a:p>
                    <a:p>
                      <a:pPr algn="ctr"/>
                      <a:r>
                        <a:rPr lang="ru-RU" sz="1800" dirty="0" smtClean="0"/>
                        <a:t>Кайры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Арктических пустынь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1800" dirty="0" smtClean="0"/>
                    </a:p>
                    <a:p>
                      <a:pPr algn="ctr"/>
                      <a:endParaRPr lang="ru-RU" sz="1800" dirty="0" smtClean="0"/>
                    </a:p>
                    <a:p>
                      <a:pPr algn="ctr"/>
                      <a:endParaRPr lang="ru-RU" sz="1800" dirty="0" smtClean="0"/>
                    </a:p>
                    <a:p>
                      <a:pPr algn="ctr"/>
                      <a:endParaRPr lang="ru-RU" sz="1800" dirty="0" smtClean="0"/>
                    </a:p>
                    <a:p>
                      <a:pPr algn="ctr"/>
                      <a:endParaRPr lang="ru-RU" sz="1800" dirty="0" smtClean="0"/>
                    </a:p>
                    <a:p>
                      <a:pPr algn="ctr"/>
                      <a:endParaRPr lang="ru-RU" sz="1800" dirty="0" smtClean="0"/>
                    </a:p>
                    <a:p>
                      <a:pPr algn="ctr"/>
                      <a:r>
                        <a:rPr lang="ru-RU" sz="1800" dirty="0" smtClean="0"/>
                        <a:t>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503" y="4098044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Тундра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58316"/>
            <a:ext cx="1772593" cy="409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6957" y="4005064"/>
            <a:ext cx="1314252" cy="1297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363" y="4003444"/>
            <a:ext cx="1643278" cy="1596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005064"/>
            <a:ext cx="1690145" cy="413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411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218660"/>
              </p:ext>
            </p:extLst>
          </p:nvPr>
        </p:nvGraphicFramePr>
        <p:xfrm>
          <a:off x="0" y="0"/>
          <a:ext cx="9144000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Природная зона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Тип климата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Растительность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Животный мир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Почвы 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15335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5" y="908719"/>
            <a:ext cx="1656184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19" y="908719"/>
            <a:ext cx="1563043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908719"/>
            <a:ext cx="1607443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065883"/>
            <a:ext cx="1763688" cy="550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86" y="3236976"/>
            <a:ext cx="7143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724" y="3236976"/>
            <a:ext cx="1887196" cy="1074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444" y="3236976"/>
            <a:ext cx="1508001" cy="2002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160" y="3202494"/>
            <a:ext cx="1508395" cy="207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839" y="3224016"/>
            <a:ext cx="1581634" cy="1087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215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331190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Природная зона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Тип климата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Растительность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Животный мир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Почвы 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9512" y="1052736"/>
            <a:ext cx="1374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Смешанные</a:t>
            </a:r>
          </a:p>
          <a:p>
            <a:r>
              <a:rPr lang="ru-RU" dirty="0" smtClean="0"/>
              <a:t> леса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824121"/>
            <a:ext cx="1854920" cy="1103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985" y="856697"/>
            <a:ext cx="1090848" cy="2068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27" y="872689"/>
            <a:ext cx="1565559" cy="174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910026"/>
            <a:ext cx="1261012" cy="415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3212976"/>
            <a:ext cx="1835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Широколиственные леса</a:t>
            </a:r>
            <a:endParaRPr lang="ru-RU" dirty="0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212976"/>
            <a:ext cx="1791689" cy="94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472" y="3160861"/>
            <a:ext cx="1572458" cy="3416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446" y="3212976"/>
            <a:ext cx="1282320" cy="111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0115" y="3181336"/>
            <a:ext cx="993453" cy="709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022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0743495"/>
              </p:ext>
            </p:extLst>
          </p:nvPr>
        </p:nvGraphicFramePr>
        <p:xfrm>
          <a:off x="25952" y="0"/>
          <a:ext cx="914400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Природная зона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Тип климата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Растительность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Животный мир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Почвы 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141922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908720"/>
            <a:ext cx="1731046" cy="1046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884704"/>
            <a:ext cx="1410662" cy="2493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908720"/>
            <a:ext cx="1004227" cy="1036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908720"/>
            <a:ext cx="1502875" cy="707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19" y="3608452"/>
            <a:ext cx="96202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235" y="3586545"/>
            <a:ext cx="1679984" cy="1112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225" y="3586545"/>
            <a:ext cx="1520067" cy="2131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303" y="3378145"/>
            <a:ext cx="1717908" cy="3479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192" y="3601214"/>
            <a:ext cx="1695145" cy="1008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6584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0552090"/>
              </p:ext>
            </p:extLst>
          </p:nvPr>
        </p:nvGraphicFramePr>
        <p:xfrm>
          <a:off x="0" y="0"/>
          <a:ext cx="9144000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Природная зона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Тип климата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Растительность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Животный мир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Почвы 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1335616" cy="883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123" y="849857"/>
            <a:ext cx="7168373" cy="1057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85332"/>
            <a:ext cx="1766563" cy="10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43339"/>
            <a:ext cx="7056784" cy="1187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88" y="4005065"/>
            <a:ext cx="1402789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123" y="4067388"/>
            <a:ext cx="7275877" cy="1345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9054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152</Words>
  <Application>Microsoft Office PowerPoint</Application>
  <PresentationFormat>Экран (4:3)</PresentationFormat>
  <Paragraphs>122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Природная зональность.</vt:lpstr>
      <vt:lpstr>Неравномерное распределение солнечного тепла по поверхности Земли — основная причина неоднородности географической оболочки.</vt:lpstr>
      <vt:lpstr>Презентация PowerPoint</vt:lpstr>
      <vt:lpstr>Презентация PowerPoint</vt:lpstr>
      <vt:lpstr>Характеристика природных зон мира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связи с неоднородностью рельефа земной поверхности и условий увлажнения в разных частях материков природные зоны не образуют непрерывных полос, параллельных экватору. </vt:lpstr>
      <vt:lpstr>Примеры субмеридионального простирания природных зон</vt:lpstr>
      <vt:lpstr>Примеры субширотного простирания природных зон.</vt:lpstr>
      <vt:lpstr>Природные зоны в Мировом океане.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Природная зональность.</dc:title>
  <dc:creator>кура</dc:creator>
  <cp:lastModifiedBy>кура</cp:lastModifiedBy>
  <cp:revision>9</cp:revision>
  <dcterms:created xsi:type="dcterms:W3CDTF">2016-10-12T15:27:18Z</dcterms:created>
  <dcterms:modified xsi:type="dcterms:W3CDTF">2016-11-22T13:38:42Z</dcterms:modified>
</cp:coreProperties>
</file>