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8" r:id="rId2"/>
    <p:sldMasterId id="2147483720" r:id="rId3"/>
  </p:sldMasterIdLst>
  <p:notesMasterIdLst>
    <p:notesMasterId r:id="rId18"/>
  </p:notesMasterIdLst>
  <p:sldIdLst>
    <p:sldId id="256" r:id="rId4"/>
    <p:sldId id="257" r:id="rId5"/>
    <p:sldId id="261" r:id="rId6"/>
    <p:sldId id="263" r:id="rId7"/>
    <p:sldId id="262" r:id="rId8"/>
    <p:sldId id="264" r:id="rId9"/>
    <p:sldId id="265" r:id="rId10"/>
    <p:sldId id="266" r:id="rId11"/>
    <p:sldId id="267" r:id="rId12"/>
    <p:sldId id="268" r:id="rId13"/>
    <p:sldId id="259" r:id="rId14"/>
    <p:sldId id="269" r:id="rId15"/>
    <p:sldId id="270" r:id="rId16"/>
    <p:sldId id="258"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F8A"/>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9" autoAdjust="0"/>
    <p:restoredTop sz="94660"/>
  </p:normalViewPr>
  <p:slideViewPr>
    <p:cSldViewPr>
      <p:cViewPr varScale="1">
        <p:scale>
          <a:sx n="61" d="100"/>
          <a:sy n="61" d="100"/>
        </p:scale>
        <p:origin x="-155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B521CAB-FA59-4330-AF51-F5B0822A4491}" type="datetimeFigureOut">
              <a:rPr lang="ru-RU"/>
              <a:pPr>
                <a:defRPr/>
              </a:pPr>
              <a:t>22.11.2016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2DE94383-A39B-4BDD-8345-D7D6A9FA055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ru-RU" smtClean="0"/>
              <a:t>Образец подзаголовка</a:t>
            </a:r>
            <a:endParaRPr lang="ru-RU"/>
          </a:p>
        </p:txBody>
      </p:sp>
      <p:sp>
        <p:nvSpPr>
          <p:cNvPr id="4" name="Rectangle 4"/>
          <p:cNvSpPr>
            <a:spLocks noGrp="1" noChangeArrowheads="1"/>
          </p:cNvSpPr>
          <p:nvPr>
            <p:ph type="dt" sz="half" idx="10"/>
          </p:nvPr>
        </p:nvSpPr>
        <p:spPr/>
        <p:txBody>
          <a:bodyPr/>
          <a:lstStyle>
            <a:lvl1pPr>
              <a:defRPr/>
            </a:lvl1pPr>
          </a:lstStyle>
          <a:p>
            <a:pPr>
              <a:defRPr/>
            </a:pPr>
            <a:fld id="{CD59D228-EB5D-42D9-BE22-B8F817C3FEDC}" type="datetime1">
              <a:rPr lang="ru-RU"/>
              <a:pPr>
                <a:defRPr/>
              </a:pPr>
              <a:t>22.11.2016</a:t>
            </a:fld>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vl1pPr>
          </a:lstStyle>
          <a:p>
            <a:pPr>
              <a:defRPr/>
            </a:pPr>
            <a:fld id="{495983AC-D6C4-4DFE-BF43-0E9436770525}" type="slidenum">
              <a:rPr lang="ru-RU"/>
              <a:pPr>
                <a:defRPr/>
              </a:pPr>
              <a:t>‹#›</a:t>
            </a:fld>
            <a:endParaRPr lang="ru-RU"/>
          </a:p>
        </p:txBody>
      </p:sp>
    </p:spTree>
  </p:cSld>
  <p:clrMapOvr>
    <a:masterClrMapping/>
  </p:clrMapOvr>
  <p:transition spd="med">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F234E185-B1BB-4933-BA92-F5F3CF9388B6}"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0A6BE15F-E5DE-4344-BDC7-EB2C80DC890A}" type="slidenum">
              <a:rPr lang="ru-RU"/>
              <a:pPr>
                <a:defRPr/>
              </a:pPr>
              <a:t>‹#›</a:t>
            </a:fld>
            <a:endParaRPr lang="ru-RU"/>
          </a:p>
        </p:txBody>
      </p:sp>
    </p:spTree>
  </p:cSld>
  <p:clrMapOvr>
    <a:masterClrMapping/>
  </p:clrMapOvr>
  <p:transition spd="med">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94475" y="685800"/>
            <a:ext cx="1771650" cy="54403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279525" y="685800"/>
            <a:ext cx="5162550" cy="54403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55A9077E-9BCB-4136-87CA-D58CBB398E3E}"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B36186C9-CD47-40FD-A645-D72756A1B500}" type="slidenum">
              <a:rPr lang="ru-RU"/>
              <a:pPr>
                <a:defRPr/>
              </a:pPr>
              <a:t>‹#›</a:t>
            </a:fld>
            <a:endParaRPr lang="ru-RU"/>
          </a:p>
        </p:txBody>
      </p:sp>
    </p:spTree>
  </p:cSld>
  <p:clrMapOvr>
    <a:masterClrMapping/>
  </p:clrMapOvr>
  <p:transition spd="med">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ru-RU" smtClean="0"/>
              <a:t>Образец подзаголовка</a:t>
            </a:r>
            <a:endParaRPr lang="ru-RU"/>
          </a:p>
        </p:txBody>
      </p:sp>
      <p:sp>
        <p:nvSpPr>
          <p:cNvPr id="4" name="Rectangle 4"/>
          <p:cNvSpPr>
            <a:spLocks noGrp="1" noChangeArrowheads="1"/>
          </p:cNvSpPr>
          <p:nvPr>
            <p:ph type="dt" sz="half" idx="10"/>
          </p:nvPr>
        </p:nvSpPr>
        <p:spPr/>
        <p:txBody>
          <a:bodyPr/>
          <a:lstStyle>
            <a:lvl1pPr>
              <a:defRPr/>
            </a:lvl1pPr>
          </a:lstStyle>
          <a:p>
            <a:pPr>
              <a:defRPr/>
            </a:pPr>
            <a:fld id="{6D8172C5-0EC8-4F10-B4CE-50D0315CF08A}" type="datetime1">
              <a:rPr lang="ru-RU"/>
              <a:pPr>
                <a:defRPr/>
              </a:pPr>
              <a:t>22.11.2016</a:t>
            </a:fld>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vl1pPr>
          </a:lstStyle>
          <a:p>
            <a:pPr>
              <a:defRPr/>
            </a:pPr>
            <a:fld id="{67A0FDD5-FE69-4B52-AC68-2D1DF6BF5FA3}" type="slidenum">
              <a:rPr lang="ru-RU"/>
              <a:pPr>
                <a:defRPr/>
              </a:pPr>
              <a:t>‹#›</a:t>
            </a:fld>
            <a:endParaRPr lang="ru-RU"/>
          </a:p>
        </p:txBody>
      </p:sp>
    </p:spTree>
  </p:cSld>
  <p:clrMapOvr>
    <a:masterClrMapping/>
  </p:clrMapOvr>
  <p:transition spd="med">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BE47EAD2-EB1D-44BD-B312-AF0F6A172746}"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8E8934C3-FACF-45A8-A8E2-CC333C3E8FE9}" type="slidenum">
              <a:rPr lang="ru-RU"/>
              <a:pPr>
                <a:defRPr/>
              </a:pPr>
              <a:t>‹#›</a:t>
            </a:fld>
            <a:endParaRPr lang="ru-RU"/>
          </a:p>
        </p:txBody>
      </p:sp>
    </p:spTree>
  </p:cSld>
  <p:clrMapOvr>
    <a:masterClrMapping/>
  </p:clrMapOvr>
  <p:transition spd="med">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fld id="{44DDFA8A-E3CA-49CB-99B1-387570A4DD25}"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1CED5A95-DAF4-41ED-9DD0-6FF28451D35E}" type="slidenum">
              <a:rPr lang="ru-RU"/>
              <a:pPr>
                <a:defRPr/>
              </a:pPr>
              <a:t>‹#›</a:t>
            </a:fld>
            <a:endParaRPr lang="ru-RU"/>
          </a:p>
        </p:txBody>
      </p:sp>
    </p:spTree>
  </p:cSld>
  <p:clrMapOvr>
    <a:masterClrMapping/>
  </p:clrMapOvr>
  <p:transition spd="med">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fld id="{616D3E8F-009A-4C36-AC40-B86396497CC4}" type="datetime1">
              <a:rPr lang="ru-RU"/>
              <a:pPr>
                <a:defRPr/>
              </a:pPr>
              <a:t>22.11.2016</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E71B8319-C884-44E8-9DF5-E6A06A05CBFD}" type="slidenum">
              <a:rPr lang="ru-RU"/>
              <a:pPr>
                <a:defRPr/>
              </a:pPr>
              <a:t>‹#›</a:t>
            </a:fld>
            <a:endParaRPr lang="ru-RU"/>
          </a:p>
        </p:txBody>
      </p:sp>
    </p:spTree>
  </p:cSld>
  <p:clrMapOvr>
    <a:masterClrMapping/>
  </p:clrMapOvr>
  <p:transition spd="med">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fld id="{324D72F5-9BAB-4F2D-B858-0CF6AF39E4A9}" type="datetime1">
              <a:rPr lang="ru-RU"/>
              <a:pPr>
                <a:defRPr/>
              </a:pPr>
              <a:t>22.11.2016</a:t>
            </a:fld>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DB99ADB8-44D0-40CC-A1A6-47A5E914C430}" type="slidenum">
              <a:rPr lang="ru-RU"/>
              <a:pPr>
                <a:defRPr/>
              </a:pPr>
              <a:t>‹#›</a:t>
            </a:fld>
            <a:endParaRPr lang="ru-RU"/>
          </a:p>
        </p:txBody>
      </p:sp>
    </p:spTree>
  </p:cSld>
  <p:clrMapOvr>
    <a:masterClrMapping/>
  </p:clrMapOvr>
  <p:transition spd="med">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fld id="{0CA4323F-4069-43C7-A570-F1D4E0EF24BD}" type="datetime1">
              <a:rPr lang="ru-RU"/>
              <a:pPr>
                <a:defRPr/>
              </a:pPr>
              <a:t>22.11.2016</a:t>
            </a:fld>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1CD13C49-50C3-4DBE-9839-9E550E8F1A9E}" type="slidenum">
              <a:rPr lang="ru-RU"/>
              <a:pPr>
                <a:defRPr/>
              </a:pPr>
              <a:t>‹#›</a:t>
            </a:fld>
            <a:endParaRPr lang="ru-RU"/>
          </a:p>
        </p:txBody>
      </p:sp>
    </p:spTree>
  </p:cSld>
  <p:clrMapOvr>
    <a:masterClrMapping/>
  </p:clrMapOvr>
  <p:transition spd="med">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1F45C52D-58A7-4B03-ABE1-2368BD015B8F}" type="datetime1">
              <a:rPr lang="ru-RU"/>
              <a:pPr>
                <a:defRPr/>
              </a:pPr>
              <a:t>22.11.2016</a:t>
            </a:fld>
            <a:endParaRPr lang="ru-RU"/>
          </a:p>
        </p:txBody>
      </p:sp>
      <p:sp>
        <p:nvSpPr>
          <p:cNvPr id="3" name="Rectangle 8"/>
          <p:cNvSpPr>
            <a:spLocks noGrp="1" noChangeArrowheads="1"/>
          </p:cNvSpPr>
          <p:nvPr>
            <p:ph type="ftr" sz="quarter" idx="11"/>
          </p:nvPr>
        </p:nvSpPr>
        <p:spPr>
          <a:ln/>
        </p:spPr>
        <p:txBody>
          <a:bodyPr/>
          <a:lstStyle>
            <a:lvl1pPr>
              <a:defRPr/>
            </a:lvl1pPr>
          </a:lstStyle>
          <a:p>
            <a:pPr>
              <a:defRPr/>
            </a:pPr>
            <a:endParaRPr lang="ru-RU"/>
          </a:p>
        </p:txBody>
      </p:sp>
      <p:sp>
        <p:nvSpPr>
          <p:cNvPr id="4" name="Rectangle 9"/>
          <p:cNvSpPr>
            <a:spLocks noGrp="1" noChangeArrowheads="1"/>
          </p:cNvSpPr>
          <p:nvPr>
            <p:ph type="sldNum" sz="quarter" idx="12"/>
          </p:nvPr>
        </p:nvSpPr>
        <p:spPr>
          <a:ln/>
        </p:spPr>
        <p:txBody>
          <a:bodyPr/>
          <a:lstStyle>
            <a:lvl1pPr>
              <a:defRPr/>
            </a:lvl1pPr>
          </a:lstStyle>
          <a:p>
            <a:pPr>
              <a:defRPr/>
            </a:pPr>
            <a:fld id="{74DBFDC7-AAD4-40D8-BF32-285E8ECC41BF}" type="slidenum">
              <a:rPr lang="ru-RU"/>
              <a:pPr>
                <a:defRPr/>
              </a:pPr>
              <a:t>‹#›</a:t>
            </a:fld>
            <a:endParaRPr lang="ru-RU"/>
          </a:p>
        </p:txBody>
      </p:sp>
    </p:spTree>
  </p:cSld>
  <p:clrMapOvr>
    <a:masterClrMapping/>
  </p:clrMapOvr>
  <p:transition spd="med">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D57D8127-0A0F-4BD9-B731-B03E7B5ECB59}" type="datetime1">
              <a:rPr lang="ru-RU"/>
              <a:pPr>
                <a:defRPr/>
              </a:pPr>
              <a:t>22.11.2016</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2883C2DE-F75D-4598-A268-E69848E9AE6B}" type="slidenum">
              <a:rPr lang="ru-RU"/>
              <a:pPr>
                <a:defRPr/>
              </a:pPr>
              <a:t>‹#›</a:t>
            </a:fld>
            <a:endParaRPr lang="ru-RU"/>
          </a:p>
        </p:txBody>
      </p:sp>
    </p:spTree>
  </p:cSld>
  <p:clrMapOvr>
    <a:masterClrMapping/>
  </p:clrMapOvr>
  <p:transition spd="med">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8F062864-384D-4A56-8380-E65B7074E75E}"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FBAD81F4-CA46-4740-B3C3-3C5C1EA212BF}" type="slidenum">
              <a:rPr lang="ru-RU"/>
              <a:pPr>
                <a:defRPr/>
              </a:pPr>
              <a:t>‹#›</a:t>
            </a:fld>
            <a:endParaRPr lang="ru-RU"/>
          </a:p>
        </p:txBody>
      </p:sp>
    </p:spTree>
  </p:cSld>
  <p:clrMapOvr>
    <a:masterClrMapping/>
  </p:clrMapOvr>
  <p:transition spd="med">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FA5902D3-3798-456D-AE03-778F1CDBA13D}" type="datetime1">
              <a:rPr lang="ru-RU"/>
              <a:pPr>
                <a:defRPr/>
              </a:pPr>
              <a:t>22.11.2016</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B5AF52A7-2DD2-4B80-A95B-5601DD087A83}" type="slidenum">
              <a:rPr lang="ru-RU"/>
              <a:pPr>
                <a:defRPr/>
              </a:pPr>
              <a:t>‹#›</a:t>
            </a:fld>
            <a:endParaRPr lang="ru-RU"/>
          </a:p>
        </p:txBody>
      </p:sp>
    </p:spTree>
  </p:cSld>
  <p:clrMapOvr>
    <a:masterClrMapping/>
  </p:clrMapOvr>
  <p:transition spd="med">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D4650576-BDCE-4010-8CA6-1E95A32B62EE}"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8F82B2DC-3B44-4685-91BD-DA3C74033A04}" type="slidenum">
              <a:rPr lang="ru-RU"/>
              <a:pPr>
                <a:defRPr/>
              </a:pPr>
              <a:t>‹#›</a:t>
            </a:fld>
            <a:endParaRPr lang="ru-RU"/>
          </a:p>
        </p:txBody>
      </p:sp>
    </p:spTree>
  </p:cSld>
  <p:clrMapOvr>
    <a:masterClrMapping/>
  </p:clrMapOvr>
  <p:transition spd="med">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94475" y="685800"/>
            <a:ext cx="1771650" cy="54403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279525" y="685800"/>
            <a:ext cx="5162550" cy="54403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fld id="{35B752A9-67F3-472D-8324-7A5F626C029A}"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5701EB3E-F773-47F4-ACAB-CCC48983E62C}" type="slidenum">
              <a:rPr lang="ru-RU"/>
              <a:pPr>
                <a:defRPr/>
              </a:pPr>
              <a:t>‹#›</a:t>
            </a:fld>
            <a:endParaRPr lang="ru-RU"/>
          </a:p>
        </p:txBody>
      </p:sp>
    </p:spTree>
  </p:cSld>
  <p:clrMapOvr>
    <a:masterClrMapping/>
  </p:clrMapOvr>
  <p:transition spd="med">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9"/>
          <p:cNvSpPr>
            <a:spLocks noGrp="1"/>
          </p:cNvSpPr>
          <p:nvPr>
            <p:ph type="dt" sz="half" idx="10"/>
          </p:nvPr>
        </p:nvSpPr>
        <p:spPr/>
        <p:txBody>
          <a:bodyPr/>
          <a:lstStyle>
            <a:lvl1pPr>
              <a:defRPr/>
            </a:lvl1pPr>
          </a:lstStyle>
          <a:p>
            <a:pPr>
              <a:defRPr/>
            </a:pPr>
            <a:fld id="{83CAAAB2-4854-45AC-AC8F-09F71A8531EC}" type="datetime1">
              <a:rPr lang="ru-RU"/>
              <a:pPr>
                <a:defRPr/>
              </a:pPr>
              <a:t>22.11.2016</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81746CE8-0271-410B-934E-0CD785454C0B}" type="slidenum">
              <a:rPr lang="ru-RU"/>
              <a:pPr>
                <a:defRPr/>
              </a:pPr>
              <a:t>‹#›</a:t>
            </a:fld>
            <a:endParaRPr lang="ru-RU"/>
          </a:p>
        </p:txBody>
      </p:sp>
    </p:spTree>
  </p:cSld>
  <p:clrMapOvr>
    <a:masterClrMapping/>
  </p:clrMapOvr>
  <p:transition spd="med">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A5D1F63-5039-42EF-9383-593B59141EF9}" type="datetime1">
              <a:rPr lang="ru-RU"/>
              <a:pPr>
                <a:defRPr/>
              </a:pPr>
              <a:t>22.11.2016</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8742428-5B4F-47E8-9229-37ACA6B248B2}" type="slidenum">
              <a:rPr lang="ru-RU"/>
              <a:pPr>
                <a:defRPr/>
              </a:pPr>
              <a:t>‹#›</a:t>
            </a:fld>
            <a:endParaRPr lang="ru-RU"/>
          </a:p>
        </p:txBody>
      </p:sp>
    </p:spTree>
  </p:cSld>
  <p:clrMapOvr>
    <a:masterClrMapping/>
  </p:clrMapOvr>
  <p:transition spd="med">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fld id="{C3341979-76D1-4BBD-A2E7-38AAE92ADDA0}" type="datetime1">
              <a:rPr lang="ru-RU"/>
              <a:pPr>
                <a:defRPr/>
              </a:pPr>
              <a:t>22.11.2016</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ED379AF-1DDD-4638-A7D3-B1E043883AFF}" type="slidenum">
              <a:rPr lang="ru-RU"/>
              <a:pPr>
                <a:defRPr/>
              </a:pPr>
              <a:t>‹#›</a:t>
            </a:fld>
            <a:endParaRPr lang="ru-RU"/>
          </a:p>
        </p:txBody>
      </p:sp>
    </p:spTree>
  </p:cSld>
  <p:clrMapOvr>
    <a:masterClrMapping/>
  </p:clrMapOvr>
  <p:transition spd="med">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BA6F555-9C32-4BE8-81ED-02DFA0E7DF59}" type="datetime1">
              <a:rPr lang="ru-RU"/>
              <a:pPr>
                <a:defRPr/>
              </a:pPr>
              <a:t>22.11.2016</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9230B3E7-6D3E-4605-A797-A2203BA0A93C}" type="slidenum">
              <a:rPr lang="ru-RU"/>
              <a:pPr>
                <a:defRPr/>
              </a:pPr>
              <a:t>‹#›</a:t>
            </a:fld>
            <a:endParaRPr lang="ru-RU"/>
          </a:p>
        </p:txBody>
      </p:sp>
    </p:spTree>
  </p:cSld>
  <p:clrMapOvr>
    <a:masterClrMapping/>
  </p:clrMapOvr>
  <p:transition spd="med">
    <p:zo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B5233EBC-17DA-4C7E-946F-F156575D1B89}" type="datetime1">
              <a:rPr lang="ru-RU"/>
              <a:pPr>
                <a:defRPr/>
              </a:pPr>
              <a:t>22.11.2016</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60C3CBB5-BFBF-4A4A-95D9-55A746665A91}" type="slidenum">
              <a:rPr lang="ru-RU"/>
              <a:pPr>
                <a:defRPr/>
              </a:pPr>
              <a:t>‹#›</a:t>
            </a:fld>
            <a:endParaRPr lang="ru-RU"/>
          </a:p>
        </p:txBody>
      </p:sp>
    </p:spTree>
  </p:cSld>
  <p:clrMapOvr>
    <a:masterClrMapping/>
  </p:clrMapOvr>
  <p:transition spd="med">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CB2B89D9-FFA9-4D78-857C-5A66A16BC201}" type="datetime1">
              <a:rPr lang="ru-RU"/>
              <a:pPr>
                <a:defRPr/>
              </a:pPr>
              <a:t>22.11.2016</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583418C2-8836-4C5F-A270-39DFD3F5CAB3}" type="slidenum">
              <a:rPr lang="ru-RU"/>
              <a:pPr>
                <a:defRPr/>
              </a:pPr>
              <a:t>‹#›</a:t>
            </a:fld>
            <a:endParaRPr lang="ru-RU"/>
          </a:p>
        </p:txBody>
      </p:sp>
    </p:spTree>
  </p:cSld>
  <p:clrMapOvr>
    <a:masterClrMapping/>
  </p:clrMapOvr>
  <p:transition spd="med">
    <p:zo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19374096-7680-4CF1-BB64-E26B2B6D8C4E}" type="datetime1">
              <a:rPr lang="ru-RU"/>
              <a:pPr>
                <a:defRPr/>
              </a:pPr>
              <a:t>22.11.2016</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00CA53E5-EF35-4495-9501-ABD95779D287}" type="slidenum">
              <a:rPr lang="ru-RU"/>
              <a:pPr>
                <a:defRPr/>
              </a:pPr>
              <a:t>‹#›</a:t>
            </a:fld>
            <a:endParaRPr lang="ru-RU"/>
          </a:p>
        </p:txBody>
      </p:sp>
    </p:spTree>
  </p:cSld>
  <p:clrMapOvr>
    <a:masterClrMapping/>
  </p:clrMapOvr>
  <p:transition spd="med">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fld id="{A9FB9344-9AAF-4884-9D87-745F50E05285}" type="datetime1">
              <a:rPr lang="ru-RU"/>
              <a:pPr>
                <a:defRPr/>
              </a:pPr>
              <a:t>22.11.2016</a:t>
            </a:fld>
            <a:endParaRPr lang="ru-RU"/>
          </a:p>
        </p:txBody>
      </p:sp>
      <p:sp>
        <p:nvSpPr>
          <p:cNvPr id="5" name="Rectangle 8"/>
          <p:cNvSpPr>
            <a:spLocks noGrp="1" noChangeArrowheads="1"/>
          </p:cNvSpPr>
          <p:nvPr>
            <p:ph type="ftr" sz="quarter" idx="11"/>
          </p:nvPr>
        </p:nvSpPr>
        <p:spPr>
          <a:ln/>
        </p:spPr>
        <p:txBody>
          <a:bodyPr/>
          <a:lstStyle>
            <a:lvl1pPr>
              <a:defRPr/>
            </a:lvl1pPr>
          </a:lstStyle>
          <a:p>
            <a:pPr>
              <a:defRPr/>
            </a:pPr>
            <a:endParaRPr lang="ru-RU"/>
          </a:p>
        </p:txBody>
      </p:sp>
      <p:sp>
        <p:nvSpPr>
          <p:cNvPr id="6" name="Rectangle 9"/>
          <p:cNvSpPr>
            <a:spLocks noGrp="1" noChangeArrowheads="1"/>
          </p:cNvSpPr>
          <p:nvPr>
            <p:ph type="sldNum" sz="quarter" idx="12"/>
          </p:nvPr>
        </p:nvSpPr>
        <p:spPr>
          <a:ln/>
        </p:spPr>
        <p:txBody>
          <a:bodyPr/>
          <a:lstStyle>
            <a:lvl1pPr>
              <a:defRPr/>
            </a:lvl1pPr>
          </a:lstStyle>
          <a:p>
            <a:pPr>
              <a:defRPr/>
            </a:pPr>
            <a:fld id="{A0E986E3-8F5F-405E-B5AD-D7A8F1E5AB1A}" type="slidenum">
              <a:rPr lang="ru-RU"/>
              <a:pPr>
                <a:defRPr/>
              </a:pPr>
              <a:t>‹#›</a:t>
            </a:fld>
            <a:endParaRPr lang="ru-RU"/>
          </a:p>
        </p:txBody>
      </p:sp>
    </p:spTree>
  </p:cSld>
  <p:clrMapOvr>
    <a:masterClrMapping/>
  </p:clrMapOvr>
  <p:transition spd="med">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47A3CDF6-4FEE-47CF-ADBC-F69FE9AC515F}" type="datetime1">
              <a:rPr lang="ru-RU"/>
              <a:pPr>
                <a:defRPr/>
              </a:pPr>
              <a:t>22.11.2016</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5A9D36EC-807A-4733-9231-EA273870594E}" type="slidenum">
              <a:rPr lang="ru-RU"/>
              <a:pPr>
                <a:defRPr/>
              </a:pPr>
              <a:t>‹#›</a:t>
            </a:fld>
            <a:endParaRPr lang="ru-RU"/>
          </a:p>
        </p:txBody>
      </p:sp>
    </p:spTree>
  </p:cSld>
  <p:clrMapOvr>
    <a:masterClrMapping/>
  </p:clrMapOvr>
  <p:transition spd="med">
    <p:zo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2F6BB136-3722-441E-99DD-E7164849082A}" type="datetime1">
              <a:rPr lang="ru-RU"/>
              <a:pPr>
                <a:defRPr/>
              </a:pPr>
              <a:t>22.11.2016</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76790CAB-6702-410E-9A73-0B987B5F4E9A}" type="slidenum">
              <a:rPr lang="ru-RU"/>
              <a:pPr>
                <a:defRPr/>
              </a:pPr>
              <a:t>‹#›</a:t>
            </a:fld>
            <a:endParaRPr lang="ru-RU"/>
          </a:p>
        </p:txBody>
      </p:sp>
    </p:spTree>
  </p:cSld>
  <p:clrMapOvr>
    <a:masterClrMapping/>
  </p:clrMapOvr>
  <p:transition spd="med">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9"/>
          <p:cNvSpPr>
            <a:spLocks noGrp="1"/>
          </p:cNvSpPr>
          <p:nvPr>
            <p:ph type="dt" sz="half" idx="10"/>
          </p:nvPr>
        </p:nvSpPr>
        <p:spPr/>
        <p:txBody>
          <a:bodyPr/>
          <a:lstStyle>
            <a:lvl1pPr>
              <a:defRPr/>
            </a:lvl1pPr>
          </a:lstStyle>
          <a:p>
            <a:pPr>
              <a:defRPr/>
            </a:pPr>
            <a:fld id="{E8558E8E-DFFB-4ABA-BD04-64B4B7AC1A87}" type="datetime1">
              <a:rPr lang="ru-RU"/>
              <a:pPr>
                <a:defRPr/>
              </a:pPr>
              <a:t>22.11.2016</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C110C542-801E-4522-8B48-54E08065094F}" type="slidenum">
              <a:rPr lang="ru-RU"/>
              <a:pPr>
                <a:defRPr/>
              </a:pPr>
              <a:t>‹#›</a:t>
            </a:fld>
            <a:endParaRPr lang="ru-RU"/>
          </a:p>
        </p:txBody>
      </p:sp>
    </p:spTree>
  </p:cSld>
  <p:clrMapOvr>
    <a:masterClrMapping/>
  </p:clrMapOvr>
  <p:transition spd="med">
    <p:zo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D46ED78-02A8-4829-BA83-DC2E07CD1ACD}" type="datetime1">
              <a:rPr lang="ru-RU"/>
              <a:pPr>
                <a:defRPr/>
              </a:pPr>
              <a:t>22.11.2016</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8F61683-6964-4D4D-A0B4-4772B0A5E86F}" type="slidenum">
              <a:rPr lang="ru-RU"/>
              <a:pPr>
                <a:defRPr/>
              </a:pPr>
              <a:t>‹#›</a:t>
            </a:fld>
            <a:endParaRPr lang="ru-RU"/>
          </a:p>
        </p:txBody>
      </p:sp>
    </p:spTree>
  </p:cSld>
  <p:clrMapOvr>
    <a:masterClrMapping/>
  </p:clrMapOvr>
  <p:transition spd="med">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C96445CF-9814-4BBD-8919-3503387814FC}" type="datetime1">
              <a:rPr lang="ru-RU"/>
              <a:pPr>
                <a:defRPr/>
              </a:pPr>
              <a:t>22.11.2016</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44060CC4-FADE-400F-84F4-5E44E0BBCD64}" type="slidenum">
              <a:rPr lang="ru-RU"/>
              <a:pPr>
                <a:defRPr/>
              </a:pPr>
              <a:t>‹#›</a:t>
            </a:fld>
            <a:endParaRPr lang="ru-RU"/>
          </a:p>
        </p:txBody>
      </p:sp>
    </p:spTree>
  </p:cSld>
  <p:clrMapOvr>
    <a:masterClrMapping/>
  </p:clrMapOvr>
  <p:transition spd="med">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fld id="{55A1D251-A6DB-4004-BE31-29F4D68566DC}" type="datetime1">
              <a:rPr lang="ru-RU"/>
              <a:pPr>
                <a:defRPr/>
              </a:pPr>
              <a:t>22.11.2016</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3E774D02-621C-4223-B7A0-B0F0899DDF94}" type="slidenum">
              <a:rPr lang="ru-RU"/>
              <a:pPr>
                <a:defRPr/>
              </a:pPr>
              <a:t>‹#›</a:t>
            </a:fld>
            <a:endParaRPr lang="ru-RU"/>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fld id="{9BF808E6-3080-405D-9D13-6D26D592A73D}" type="datetime1">
              <a:rPr lang="ru-RU"/>
              <a:pPr>
                <a:defRPr/>
              </a:pPr>
              <a:t>22.11.2016</a:t>
            </a:fld>
            <a:endParaRPr lang="ru-RU"/>
          </a:p>
        </p:txBody>
      </p:sp>
      <p:sp>
        <p:nvSpPr>
          <p:cNvPr id="8" name="Rectangle 8"/>
          <p:cNvSpPr>
            <a:spLocks noGrp="1" noChangeArrowheads="1"/>
          </p:cNvSpPr>
          <p:nvPr>
            <p:ph type="ftr" sz="quarter" idx="11"/>
          </p:nvPr>
        </p:nvSpPr>
        <p:spPr>
          <a:ln/>
        </p:spPr>
        <p:txBody>
          <a:bodyPr/>
          <a:lstStyle>
            <a:lvl1pPr>
              <a:defRPr/>
            </a:lvl1pPr>
          </a:lstStyle>
          <a:p>
            <a:pPr>
              <a:defRPr/>
            </a:pPr>
            <a:endParaRPr lang="ru-RU"/>
          </a:p>
        </p:txBody>
      </p:sp>
      <p:sp>
        <p:nvSpPr>
          <p:cNvPr id="9" name="Rectangle 9"/>
          <p:cNvSpPr>
            <a:spLocks noGrp="1" noChangeArrowheads="1"/>
          </p:cNvSpPr>
          <p:nvPr>
            <p:ph type="sldNum" sz="quarter" idx="12"/>
          </p:nvPr>
        </p:nvSpPr>
        <p:spPr>
          <a:ln/>
        </p:spPr>
        <p:txBody>
          <a:bodyPr/>
          <a:lstStyle>
            <a:lvl1pPr>
              <a:defRPr/>
            </a:lvl1pPr>
          </a:lstStyle>
          <a:p>
            <a:pPr>
              <a:defRPr/>
            </a:pPr>
            <a:fld id="{6E623AEB-1B5F-4245-AB35-ECF46458BC6E}" type="slidenum">
              <a:rPr lang="ru-RU"/>
              <a:pPr>
                <a:defRPr/>
              </a:pPr>
              <a:t>‹#›</a:t>
            </a:fld>
            <a:endParaRPr lang="ru-RU"/>
          </a:p>
        </p:txBody>
      </p:sp>
    </p:spTree>
  </p:cSld>
  <p:clrMapOvr>
    <a:masterClrMapping/>
  </p:clrMapOvr>
  <p:transition spd="med">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fld id="{5F546A7F-251F-46BD-A25F-F86ECF4FFCC8}" type="datetime1">
              <a:rPr lang="ru-RU"/>
              <a:pPr>
                <a:defRPr/>
              </a:pPr>
              <a:t>22.11.2016</a:t>
            </a:fld>
            <a:endParaRPr lang="ru-RU"/>
          </a:p>
        </p:txBody>
      </p:sp>
      <p:sp>
        <p:nvSpPr>
          <p:cNvPr id="4" name="Rectangle 8"/>
          <p:cNvSpPr>
            <a:spLocks noGrp="1" noChangeArrowheads="1"/>
          </p:cNvSpPr>
          <p:nvPr>
            <p:ph type="ftr" sz="quarter" idx="11"/>
          </p:nvPr>
        </p:nvSpPr>
        <p:spPr>
          <a:ln/>
        </p:spPr>
        <p:txBody>
          <a:bodyPr/>
          <a:lstStyle>
            <a:lvl1pPr>
              <a:defRPr/>
            </a:lvl1pPr>
          </a:lstStyle>
          <a:p>
            <a:pPr>
              <a:defRPr/>
            </a:pPr>
            <a:endParaRPr lang="ru-RU"/>
          </a:p>
        </p:txBody>
      </p:sp>
      <p:sp>
        <p:nvSpPr>
          <p:cNvPr id="5" name="Rectangle 9"/>
          <p:cNvSpPr>
            <a:spLocks noGrp="1" noChangeArrowheads="1"/>
          </p:cNvSpPr>
          <p:nvPr>
            <p:ph type="sldNum" sz="quarter" idx="12"/>
          </p:nvPr>
        </p:nvSpPr>
        <p:spPr>
          <a:ln/>
        </p:spPr>
        <p:txBody>
          <a:bodyPr/>
          <a:lstStyle>
            <a:lvl1pPr>
              <a:defRPr/>
            </a:lvl1pPr>
          </a:lstStyle>
          <a:p>
            <a:pPr>
              <a:defRPr/>
            </a:pPr>
            <a:fld id="{260305B5-245A-43B0-B08B-6D5DB6FD8C14}" type="slidenum">
              <a:rPr lang="ru-RU"/>
              <a:pPr>
                <a:defRPr/>
              </a:pPr>
              <a:t>‹#›</a:t>
            </a:fld>
            <a:endParaRPr lang="ru-RU"/>
          </a:p>
        </p:txBody>
      </p:sp>
    </p:spTree>
  </p:cSld>
  <p:clrMapOvr>
    <a:masterClrMapping/>
  </p:clrMapOvr>
  <p:transition spd="med">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fld id="{9FA6E321-54ED-4D0D-BE87-CADC651E046A}" type="datetime1">
              <a:rPr lang="ru-RU"/>
              <a:pPr>
                <a:defRPr/>
              </a:pPr>
              <a:t>22.11.2016</a:t>
            </a:fld>
            <a:endParaRPr lang="ru-RU"/>
          </a:p>
        </p:txBody>
      </p:sp>
      <p:sp>
        <p:nvSpPr>
          <p:cNvPr id="3" name="Rectangle 8"/>
          <p:cNvSpPr>
            <a:spLocks noGrp="1" noChangeArrowheads="1"/>
          </p:cNvSpPr>
          <p:nvPr>
            <p:ph type="ftr" sz="quarter" idx="11"/>
          </p:nvPr>
        </p:nvSpPr>
        <p:spPr>
          <a:ln/>
        </p:spPr>
        <p:txBody>
          <a:bodyPr/>
          <a:lstStyle>
            <a:lvl1pPr>
              <a:defRPr/>
            </a:lvl1pPr>
          </a:lstStyle>
          <a:p>
            <a:pPr>
              <a:defRPr/>
            </a:pPr>
            <a:endParaRPr lang="ru-RU"/>
          </a:p>
        </p:txBody>
      </p:sp>
      <p:sp>
        <p:nvSpPr>
          <p:cNvPr id="4" name="Rectangle 9"/>
          <p:cNvSpPr>
            <a:spLocks noGrp="1" noChangeArrowheads="1"/>
          </p:cNvSpPr>
          <p:nvPr>
            <p:ph type="sldNum" sz="quarter" idx="12"/>
          </p:nvPr>
        </p:nvSpPr>
        <p:spPr>
          <a:ln/>
        </p:spPr>
        <p:txBody>
          <a:bodyPr/>
          <a:lstStyle>
            <a:lvl1pPr>
              <a:defRPr/>
            </a:lvl1pPr>
          </a:lstStyle>
          <a:p>
            <a:pPr>
              <a:defRPr/>
            </a:pPr>
            <a:fld id="{E8D8B9DE-FFB1-49FE-82EB-3CEDE865DFD0}" type="slidenum">
              <a:rPr lang="ru-RU"/>
              <a:pPr>
                <a:defRPr/>
              </a:pPr>
              <a:t>‹#›</a:t>
            </a:fld>
            <a:endParaRPr lang="ru-RU"/>
          </a:p>
        </p:txBody>
      </p:sp>
    </p:spTree>
  </p:cSld>
  <p:clrMapOvr>
    <a:masterClrMapping/>
  </p:clrMapOvr>
  <p:transition spd="med">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6E475F3A-B7B8-48DC-9B4D-04928EC8DAC3}" type="datetime1">
              <a:rPr lang="ru-RU"/>
              <a:pPr>
                <a:defRPr/>
              </a:pPr>
              <a:t>22.11.2016</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E233FC25-DEB3-4997-A9FE-AAF866AABD5A}" type="slidenum">
              <a:rPr lang="ru-RU"/>
              <a:pPr>
                <a:defRPr/>
              </a:pPr>
              <a:t>‹#›</a:t>
            </a:fld>
            <a:endParaRPr lang="ru-RU"/>
          </a:p>
        </p:txBody>
      </p:sp>
    </p:spTree>
  </p:cSld>
  <p:clrMapOvr>
    <a:masterClrMapping/>
  </p:clrMapOvr>
  <p:transition spd="med">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fld id="{34132240-CDDB-4C7A-B0D4-38ADAE9C84D9}" type="datetime1">
              <a:rPr lang="ru-RU"/>
              <a:pPr>
                <a:defRPr/>
              </a:pPr>
              <a:t>22.11.2016</a:t>
            </a:fld>
            <a:endParaRPr lang="ru-RU"/>
          </a:p>
        </p:txBody>
      </p:sp>
      <p:sp>
        <p:nvSpPr>
          <p:cNvPr id="6" name="Rectangle 8"/>
          <p:cNvSpPr>
            <a:spLocks noGrp="1" noChangeArrowheads="1"/>
          </p:cNvSpPr>
          <p:nvPr>
            <p:ph type="ftr" sz="quarter" idx="11"/>
          </p:nvPr>
        </p:nvSpPr>
        <p:spPr>
          <a:ln/>
        </p:spPr>
        <p:txBody>
          <a:bodyPr/>
          <a:lstStyle>
            <a:lvl1pPr>
              <a:defRPr/>
            </a:lvl1pPr>
          </a:lstStyle>
          <a:p>
            <a:pPr>
              <a:defRPr/>
            </a:pPr>
            <a:endParaRPr lang="ru-RU"/>
          </a:p>
        </p:txBody>
      </p:sp>
      <p:sp>
        <p:nvSpPr>
          <p:cNvPr id="7" name="Rectangle 9"/>
          <p:cNvSpPr>
            <a:spLocks noGrp="1" noChangeArrowheads="1"/>
          </p:cNvSpPr>
          <p:nvPr>
            <p:ph type="sldNum" sz="quarter" idx="12"/>
          </p:nvPr>
        </p:nvSpPr>
        <p:spPr>
          <a:ln/>
        </p:spPr>
        <p:txBody>
          <a:bodyPr/>
          <a:lstStyle>
            <a:lvl1pPr>
              <a:defRPr/>
            </a:lvl1pPr>
          </a:lstStyle>
          <a:p>
            <a:pPr>
              <a:defRPr/>
            </a:pPr>
            <a:fld id="{3CC35877-B073-4A89-A138-E89FC37EBBF4}" type="slidenum">
              <a:rPr lang="ru-RU"/>
              <a:pPr>
                <a:defRPr/>
              </a:pPr>
              <a:t>‹#›</a:t>
            </a:fld>
            <a:endParaRPr lang="ru-RU"/>
          </a:p>
        </p:txBody>
      </p:sp>
    </p:spTree>
  </p:cSld>
  <p:clrMapOvr>
    <a:masterClrMapping/>
  </p:clrMapOvr>
  <p:transition spd="med">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Нажмите кнопку, чтобы изменить стиль основного заголовка</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Нажмите кнопку, чтобы изменить стили основного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fld id="{0654F11C-39ED-4C72-A52D-468E050669EB}" type="datetime1">
              <a:rPr lang="ru-RU"/>
              <a:pPr>
                <a:defRPr/>
              </a:pPr>
              <a:t>22.11.2016</a:t>
            </a:fld>
            <a:endParaRPr lang="ru-RU"/>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ru-RU"/>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FC88D29E-08D2-4C45-AD33-C988C4C9549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41"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ransition spd="med">
    <p:zoom/>
  </p:transition>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defRPr>
      </a:lvl2pPr>
      <a:lvl3pPr algn="l" rtl="0" eaLnBrk="0" fontAlgn="base" hangingPunct="0">
        <a:spcBef>
          <a:spcPct val="0"/>
        </a:spcBef>
        <a:spcAft>
          <a:spcPct val="0"/>
        </a:spcAft>
        <a:defRPr sz="3600">
          <a:solidFill>
            <a:schemeClr val="tx2"/>
          </a:solidFill>
          <a:latin typeface="Century Gothic" pitchFamily="34" charset="0"/>
        </a:defRPr>
      </a:lvl3pPr>
      <a:lvl4pPr algn="l" rtl="0" eaLnBrk="0" fontAlgn="base" hangingPunct="0">
        <a:spcBef>
          <a:spcPct val="0"/>
        </a:spcBef>
        <a:spcAft>
          <a:spcPct val="0"/>
        </a:spcAft>
        <a:defRPr sz="3600">
          <a:solidFill>
            <a:schemeClr val="tx2"/>
          </a:solidFill>
          <a:latin typeface="Century Gothic" pitchFamily="34" charset="0"/>
        </a:defRPr>
      </a:lvl4pPr>
      <a:lvl5pPr algn="l" rtl="0" eaLnBrk="0" fontAlgn="base" hangingPunct="0">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Нажмите кнопку, чтобы изменить стиль основного заголовка</a:t>
            </a:r>
          </a:p>
        </p:txBody>
      </p:sp>
      <p:sp>
        <p:nvSpPr>
          <p:cNvPr id="2051"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Нажмите кнопку, чтобы изменить стили основного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fld id="{4606C093-495E-415D-9D19-47464796B051}" type="datetime1">
              <a:rPr lang="ru-RU"/>
              <a:pPr>
                <a:defRPr/>
              </a:pPr>
              <a:t>22.11.2016</a:t>
            </a:fld>
            <a:endParaRPr lang="ru-RU"/>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ru-RU"/>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CD34CDB9-B251-4070-8073-8E99ECD797F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842"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ransition spd="med">
    <p:zoom/>
  </p:transition>
  <p:hf hdr="0" ft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defRPr>
      </a:lvl2pPr>
      <a:lvl3pPr algn="l" rtl="0" eaLnBrk="0" fontAlgn="base" hangingPunct="0">
        <a:spcBef>
          <a:spcPct val="0"/>
        </a:spcBef>
        <a:spcAft>
          <a:spcPct val="0"/>
        </a:spcAft>
        <a:defRPr sz="3600">
          <a:solidFill>
            <a:schemeClr val="tx2"/>
          </a:solidFill>
          <a:latin typeface="Century Gothic" pitchFamily="34" charset="0"/>
        </a:defRPr>
      </a:lvl3pPr>
      <a:lvl4pPr algn="l" rtl="0" eaLnBrk="0" fontAlgn="base" hangingPunct="0">
        <a:spcBef>
          <a:spcPct val="0"/>
        </a:spcBef>
        <a:spcAft>
          <a:spcPct val="0"/>
        </a:spcAft>
        <a:defRPr sz="3600">
          <a:solidFill>
            <a:schemeClr val="tx2"/>
          </a:solidFill>
          <a:latin typeface="Century Gothic" pitchFamily="34" charset="0"/>
        </a:defRPr>
      </a:lvl4pPr>
      <a:lvl5pPr algn="l" rtl="0" eaLnBrk="0" fontAlgn="base" hangingPunct="0">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3076"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3077"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B148FFDB-E953-44FB-B365-5C1B7C1D9AD7}" type="datetime1">
              <a:rPr lang="ru-RU"/>
              <a:pPr>
                <a:defRPr/>
              </a:pPr>
              <a:t>22.11.2016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DFADC6B7-E696-40E5-A88F-53CC153AD556}" type="slidenum">
              <a:rPr lang="ru-RU"/>
              <a:pPr>
                <a:defRPr/>
              </a:pPr>
              <a:t>‹#›</a:t>
            </a:fld>
            <a:endParaRPr lang="ru-RU"/>
          </a:p>
        </p:txBody>
      </p:sp>
      <p:grpSp>
        <p:nvGrpSpPr>
          <p:cNvPr id="3081"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43" r:id="rId9"/>
    <p:sldLayoutId id="2147483838" r:id="rId10"/>
    <p:sldLayoutId id="2147483839" r:id="rId11"/>
    <p:sldLayoutId id="2147483840" r:id="rId12"/>
  </p:sldLayoutIdLst>
  <p:transition spd="med">
    <p:zoom/>
  </p:transition>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images.teamsugar.com/files/upl1/10/109609/42_2008/spank.xlarger.jpg" TargetMode="External"/><Relationship Id="rId1" Type="http://schemas.openxmlformats.org/officeDocument/2006/relationships/slideLayout" Target="../slideLayouts/slideLayout24.xml"/><Relationship Id="rId5" Type="http://schemas.openxmlformats.org/officeDocument/2006/relationships/image" Target="../media/image15.jpeg"/><Relationship Id="rId4" Type="http://schemas.openxmlformats.org/officeDocument/2006/relationships/hyperlink" Target="http://hiblogger.net/img/userfiles/2009/03/28/67316/2256448-hmwz8.jpeg"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4.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multiki.arjlover.net/ap/prodelkin.v.shkole.avi/prodelkin.v.shkole.avi.image2.jpg" TargetMode="Externa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ao.mos.ru/img/news/7572_b.jpg" TargetMode="Externa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kinodrive.com/kino/drillbittaylor_3.jpg" TargetMode="External"/><Relationship Id="rId1" Type="http://schemas.openxmlformats.org/officeDocument/2006/relationships/slideLayout" Target="../slideLayouts/slideLayout24.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bashvest.ru/photos/19.02.2010/giperaktivnost.jpg" TargetMode="External"/><Relationship Id="rId1" Type="http://schemas.openxmlformats.org/officeDocument/2006/relationships/slideLayout" Target="../slideLayouts/slideLayout24.xml"/><Relationship Id="rId5" Type="http://schemas.openxmlformats.org/officeDocument/2006/relationships/image" Target="../media/image8.jpeg"/><Relationship Id="rId4" Type="http://schemas.openxmlformats.org/officeDocument/2006/relationships/hyperlink" Target="http://s04.radikal.ru/i177/1009/05/94dc3c79a494.jp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hyperlink" Target="http://lohandbehold.files.wordpress.com/2010/08/scold.jpg" TargetMode="External"/><Relationship Id="rId2" Type="http://schemas.openxmlformats.org/officeDocument/2006/relationships/image" Target="../media/image10.jpeg"/><Relationship Id="rId1" Type="http://schemas.openxmlformats.org/officeDocument/2006/relationships/slideLayout" Target="../slideLayouts/slideLayout2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fontAlgn="auto" hangingPunct="1">
              <a:spcAft>
                <a:spcPts val="0"/>
              </a:spcAft>
              <a:defRPr/>
            </a:pPr>
            <a:r>
              <a:rPr lang="ru-RU" dirty="0" smtClean="0"/>
              <a:t>Дети и проблема школьной дисциплины</a:t>
            </a:r>
          </a:p>
        </p:txBody>
      </p:sp>
      <p:sp>
        <p:nvSpPr>
          <p:cNvPr id="7171" name="Подзаголовок 2"/>
          <p:cNvSpPr>
            <a:spLocks noGrp="1"/>
          </p:cNvSpPr>
          <p:nvPr>
            <p:ph type="subTitle" idx="1"/>
          </p:nvPr>
        </p:nvSpPr>
        <p:spPr>
          <a:xfrm>
            <a:off x="533400" y="3228975"/>
            <a:ext cx="7854950" cy="3057525"/>
          </a:xfrm>
        </p:spPr>
        <p:txBody>
          <a:bodyPr/>
          <a:lstStyle/>
          <a:p>
            <a:pPr marR="0" eaLnBrk="1" hangingPunct="1">
              <a:buFont typeface="Arial" charset="0"/>
              <a:buNone/>
            </a:pPr>
            <a:r>
              <a:rPr lang="ru-RU" sz="2000" dirty="0" smtClean="0"/>
              <a:t>Родительское </a:t>
            </a:r>
            <a:r>
              <a:rPr lang="ru-RU" sz="2000" dirty="0" smtClean="0"/>
              <a:t>собрание</a:t>
            </a:r>
            <a:endParaRPr lang="ru-RU" sz="2000" dirty="0" smtClean="0"/>
          </a:p>
        </p:txBody>
      </p:sp>
      <p:sp>
        <p:nvSpPr>
          <p:cNvPr id="4" name="Номер слайда 3"/>
          <p:cNvSpPr>
            <a:spLocks noGrp="1"/>
          </p:cNvSpPr>
          <p:nvPr>
            <p:ph type="sldNum" sz="quarter" idx="12"/>
          </p:nvPr>
        </p:nvSpPr>
        <p:spPr/>
        <p:txBody>
          <a:bodyPr/>
          <a:lstStyle/>
          <a:p>
            <a:pPr>
              <a:defRPr/>
            </a:pPr>
            <a:fld id="{34248E8D-C7A2-4D80-BCCF-0D8335C19BDF}" type="slidenum">
              <a:rPr lang="ru-RU" smtClean="0"/>
              <a:pPr>
                <a:defRPr/>
              </a:pPr>
              <a:t>1</a:t>
            </a:fld>
            <a:endParaRPr lang="ru-RU"/>
          </a:p>
        </p:txBody>
      </p:sp>
    </p:spTree>
  </p:cSld>
  <p:clrMapOvr>
    <a:masterClrMapping/>
  </p:clrMapOvr>
  <p:transition spd="med">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Содержимое 2"/>
          <p:cNvSpPr>
            <a:spLocks noGrp="1"/>
          </p:cNvSpPr>
          <p:nvPr>
            <p:ph idx="1"/>
          </p:nvPr>
        </p:nvSpPr>
        <p:spPr>
          <a:xfrm>
            <a:off x="395288" y="1125538"/>
            <a:ext cx="8229600" cy="1420812"/>
          </a:xfrm>
        </p:spPr>
        <p:txBody>
          <a:bodyPr/>
          <a:lstStyle/>
          <a:p>
            <a:pPr eaLnBrk="1" hangingPunct="1"/>
            <a:r>
              <a:rPr lang="ru-RU" smtClean="0"/>
              <a:t>3. Многим подросткам трудно совладать со своим </a:t>
            </a:r>
            <a:r>
              <a:rPr lang="ru-RU" b="1" smtClean="0">
                <a:solidFill>
                  <a:srgbClr val="0070C0"/>
                </a:solidFill>
              </a:rPr>
              <a:t>холерическим темпераментом. </a:t>
            </a:r>
            <a:r>
              <a:rPr lang="ru-RU" smtClean="0"/>
              <a:t>Такие дети нарушают дисциплину несознательно.</a:t>
            </a:r>
          </a:p>
          <a:p>
            <a:pPr eaLnBrk="1" hangingPunct="1"/>
            <a:endParaRPr lang="ru-RU" smtClean="0"/>
          </a:p>
        </p:txBody>
      </p:sp>
      <p:pic>
        <p:nvPicPr>
          <p:cNvPr id="107522" name="Picture 2" descr="http://im4-tub.yandex.net/i?id=100423225-15-24"/>
          <p:cNvPicPr>
            <a:picLocks noChangeAspect="1" noChangeArrowheads="1"/>
          </p:cNvPicPr>
          <p:nvPr/>
        </p:nvPicPr>
        <p:blipFill>
          <a:blip r:embed="rId2" cstate="print"/>
          <a:srcRect/>
          <a:stretch>
            <a:fillRect/>
          </a:stretch>
        </p:blipFill>
        <p:spPr bwMode="auto">
          <a:xfrm>
            <a:off x="755576" y="2564905"/>
            <a:ext cx="2879799" cy="3816846"/>
          </a:xfrm>
          <a:prstGeom prst="rect">
            <a:avLst/>
          </a:prstGeom>
          <a:noFill/>
          <a:ln>
            <a:solidFill>
              <a:schemeClr val="accent3">
                <a:lumMod val="50000"/>
              </a:schemeClr>
            </a:solidFill>
          </a:ln>
          <a:effectLst>
            <a:outerShdw blurRad="50800" dist="38100" dir="5400000" algn="t" rotWithShape="0">
              <a:prstClr val="black">
                <a:alpha val="40000"/>
              </a:prstClr>
            </a:outerShdw>
          </a:effectLst>
          <a:scene3d>
            <a:camera prst="orthographicFront"/>
            <a:lightRig rig="threePt" dir="t"/>
          </a:scene3d>
          <a:sp3d>
            <a:bevelT w="165100" prst="coolSlant"/>
          </a:sp3d>
        </p:spPr>
      </p:pic>
      <p:pic>
        <p:nvPicPr>
          <p:cNvPr id="5" name="Picture 5" descr="i?id=93224551-21-24"/>
          <p:cNvPicPr>
            <a:picLocks noChangeAspect="1" noChangeArrowheads="1"/>
          </p:cNvPicPr>
          <p:nvPr/>
        </p:nvPicPr>
        <p:blipFill>
          <a:blip r:embed="rId3" cstate="print"/>
          <a:srcRect/>
          <a:stretch>
            <a:fillRect/>
          </a:stretch>
        </p:blipFill>
        <p:spPr bwMode="auto">
          <a:xfrm>
            <a:off x="4643438" y="2852936"/>
            <a:ext cx="3816994" cy="3240360"/>
          </a:xfrm>
          <a:prstGeom prst="rect">
            <a:avLst/>
          </a:prstGeom>
          <a:noFill/>
          <a:ln>
            <a:solidFill>
              <a:schemeClr val="accent3">
                <a:lumMod val="50000"/>
              </a:schemeClr>
            </a:solidFill>
          </a:ln>
          <a:scene3d>
            <a:camera prst="orthographicFront"/>
            <a:lightRig rig="threePt" dir="t"/>
          </a:scene3d>
          <a:sp3d>
            <a:bevelT w="152400" h="50800" prst="softRound"/>
          </a:sp3d>
        </p:spPr>
      </p:pic>
      <p:sp>
        <p:nvSpPr>
          <p:cNvPr id="6" name="Номер слайда 5"/>
          <p:cNvSpPr>
            <a:spLocks noGrp="1"/>
          </p:cNvSpPr>
          <p:nvPr>
            <p:ph type="sldNum" sz="quarter" idx="12"/>
          </p:nvPr>
        </p:nvSpPr>
        <p:spPr/>
        <p:txBody>
          <a:bodyPr/>
          <a:lstStyle/>
          <a:p>
            <a:pPr>
              <a:defRPr/>
            </a:pPr>
            <a:fld id="{0AAB1C89-282E-4367-AD3C-4615BC59F6CB}" type="slidenum">
              <a:rPr lang="ru-RU" smtClean="0"/>
              <a:pPr>
                <a:defRPr/>
              </a:pPr>
              <a:t>10</a:t>
            </a:fld>
            <a:endParaRPr lang="ru-RU"/>
          </a:p>
        </p:txBody>
      </p:sp>
    </p:spTree>
  </p:cSld>
  <p:clrMapOvr>
    <a:masterClrMapping/>
  </p:clrMapOvr>
  <p:transition spd="med">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Содержимое 12"/>
          <p:cNvSpPr>
            <a:spLocks noGrp="1"/>
          </p:cNvSpPr>
          <p:nvPr>
            <p:ph idx="1"/>
          </p:nvPr>
        </p:nvSpPr>
        <p:spPr>
          <a:xfrm>
            <a:off x="395288" y="1052513"/>
            <a:ext cx="8229600" cy="1781175"/>
          </a:xfrm>
        </p:spPr>
        <p:txBody>
          <a:bodyPr/>
          <a:lstStyle/>
          <a:p>
            <a:pPr eaLnBrk="1" hangingPunct="1"/>
            <a:r>
              <a:rPr lang="ru-RU" smtClean="0">
                <a:solidFill>
                  <a:srgbClr val="0070C0"/>
                </a:solidFill>
              </a:rPr>
              <a:t>4. </a:t>
            </a:r>
            <a:r>
              <a:rPr lang="ru-RU" b="1" smtClean="0">
                <a:solidFill>
                  <a:srgbClr val="0070C0"/>
                </a:solidFill>
              </a:rPr>
              <a:t>Отсутствие душевной близости </a:t>
            </a:r>
            <a:r>
              <a:rPr lang="ru-RU" smtClean="0"/>
              <a:t>с родителями гонит подростка из дома во двор, заставляет искать понимания с другими подростками или взрослыми.</a:t>
            </a:r>
          </a:p>
          <a:p>
            <a:pPr eaLnBrk="1" hangingPunct="1"/>
            <a:endParaRPr lang="ru-RU" smtClean="0"/>
          </a:p>
        </p:txBody>
      </p:sp>
      <p:pic>
        <p:nvPicPr>
          <p:cNvPr id="17411" name="Picture 12" descr="Картинка 216 из 13410">
            <a:hlinkClick r:id="rId2"/>
          </p:cNvPr>
          <p:cNvPicPr>
            <a:picLocks noChangeAspect="1" noChangeArrowheads="1"/>
          </p:cNvPicPr>
          <p:nvPr/>
        </p:nvPicPr>
        <p:blipFill>
          <a:blip r:embed="rId3" cstate="email"/>
          <a:srcRect/>
          <a:stretch>
            <a:fillRect/>
          </a:stretch>
        </p:blipFill>
        <p:spPr bwMode="auto">
          <a:xfrm>
            <a:off x="5580063" y="2636838"/>
            <a:ext cx="2771775" cy="3810000"/>
          </a:xfrm>
          <a:prstGeom prst="rect">
            <a:avLst/>
          </a:prstGeom>
          <a:noFill/>
          <a:ln w="9525">
            <a:solidFill>
              <a:schemeClr val="accent1"/>
            </a:solidFill>
            <a:miter lim="800000"/>
            <a:headEnd/>
            <a:tailEnd/>
          </a:ln>
          <a:scene3d>
            <a:camera prst="isometricOffAxis2Left"/>
            <a:lightRig rig="threePt" dir="t"/>
          </a:scene3d>
        </p:spPr>
      </p:pic>
      <p:pic>
        <p:nvPicPr>
          <p:cNvPr id="17412" name="Picture 14" descr="Картинка 227 из 13410">
            <a:hlinkClick r:id="rId4"/>
          </p:cNvPr>
          <p:cNvPicPr>
            <a:picLocks noChangeAspect="1" noChangeArrowheads="1"/>
          </p:cNvPicPr>
          <p:nvPr/>
        </p:nvPicPr>
        <p:blipFill>
          <a:blip r:embed="rId5" cstate="email"/>
          <a:srcRect/>
          <a:stretch>
            <a:fillRect/>
          </a:stretch>
        </p:blipFill>
        <p:spPr bwMode="auto">
          <a:xfrm>
            <a:off x="827088" y="3068638"/>
            <a:ext cx="3810000" cy="3171825"/>
          </a:xfrm>
          <a:prstGeom prst="rect">
            <a:avLst/>
          </a:prstGeom>
          <a:noFill/>
          <a:ln w="9525">
            <a:solidFill>
              <a:srgbClr val="0070C0"/>
            </a:solidFill>
            <a:miter lim="800000"/>
            <a:headEnd/>
            <a:tailEnd/>
          </a:ln>
          <a:scene3d>
            <a:camera prst="isometricOffAxis1Right"/>
            <a:lightRig rig="threePt" dir="t"/>
          </a:scene3d>
        </p:spPr>
      </p:pic>
      <p:sp>
        <p:nvSpPr>
          <p:cNvPr id="5" name="Номер слайда 4"/>
          <p:cNvSpPr>
            <a:spLocks noGrp="1"/>
          </p:cNvSpPr>
          <p:nvPr>
            <p:ph type="sldNum" sz="quarter" idx="12"/>
          </p:nvPr>
        </p:nvSpPr>
        <p:spPr/>
        <p:txBody>
          <a:bodyPr/>
          <a:lstStyle/>
          <a:p>
            <a:pPr>
              <a:defRPr/>
            </a:pPr>
            <a:fld id="{23DB83A0-C036-4DE9-8021-5DAF73819D74}" type="slidenum">
              <a:rPr lang="ru-RU" smtClean="0"/>
              <a:pPr>
                <a:defRPr/>
              </a:pPr>
              <a:t>11</a:t>
            </a:fld>
            <a:endParaRPr lang="ru-RU"/>
          </a:p>
        </p:txBody>
      </p:sp>
    </p:spTree>
  </p:cSld>
  <p:clrMapOvr>
    <a:masterClrMapping/>
  </p:clrMapOvr>
  <p:transition spd="med">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859338" y="1052513"/>
            <a:ext cx="3838575" cy="5472112"/>
          </a:xfrm>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ru-RU" dirty="0" smtClean="0"/>
              <a:t>Родители должны помнить, что ребенок воспитывается не только и не столько в процессе проводимых специально занятий, сколько всем укладом жизни семьи, той нравственной, духовной, социальной атмосферой, которая царит в ней, характером и системой взаимоотношений между родителями, родителями и детьми.</a:t>
            </a:r>
            <a:endParaRPr lang="ru-RU" dirty="0"/>
          </a:p>
        </p:txBody>
      </p:sp>
      <p:pic>
        <p:nvPicPr>
          <p:cNvPr id="18435" name="Рисунок 3" descr="http://www.zdorovieinfo.ru/upload/images/child-vosp-03-2.jpg"/>
          <p:cNvPicPr>
            <a:picLocks noChangeAspect="1" noChangeArrowheads="1"/>
          </p:cNvPicPr>
          <p:nvPr/>
        </p:nvPicPr>
        <p:blipFill>
          <a:blip r:embed="rId2" cstate="print"/>
          <a:srcRect/>
          <a:stretch>
            <a:fillRect/>
          </a:stretch>
        </p:blipFill>
        <p:spPr bwMode="auto">
          <a:xfrm>
            <a:off x="395288" y="1844675"/>
            <a:ext cx="4592637" cy="2944813"/>
          </a:xfrm>
          <a:prstGeom prst="rect">
            <a:avLst/>
          </a:prstGeom>
          <a:ln>
            <a:noFill/>
          </a:ln>
          <a:effectLst>
            <a:outerShdw blurRad="190500" algn="tl" rotWithShape="0">
              <a:srgbClr val="000000">
                <a:alpha val="70000"/>
              </a:srgbClr>
            </a:outerShdw>
          </a:effectLst>
        </p:spPr>
      </p:pic>
      <p:sp>
        <p:nvSpPr>
          <p:cNvPr id="4" name="Номер слайда 3"/>
          <p:cNvSpPr>
            <a:spLocks noGrp="1"/>
          </p:cNvSpPr>
          <p:nvPr>
            <p:ph type="sldNum" sz="quarter" idx="12"/>
          </p:nvPr>
        </p:nvSpPr>
        <p:spPr/>
        <p:txBody>
          <a:bodyPr/>
          <a:lstStyle/>
          <a:p>
            <a:pPr>
              <a:defRPr/>
            </a:pPr>
            <a:fld id="{A97D3F90-086F-4E15-AF3E-21CA175799D4}" type="slidenum">
              <a:rPr lang="ru-RU" smtClean="0"/>
              <a:pPr>
                <a:defRPr/>
              </a:pPr>
              <a:t>12</a:t>
            </a:fld>
            <a:endParaRPr lang="ru-RU"/>
          </a:p>
        </p:txBody>
      </p:sp>
    </p:spTree>
  </p:cSld>
  <p:clrMapOvr>
    <a:masterClrMapping/>
  </p:clrMapOvr>
  <p:transition spd="med">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4" descr="http://im0-tub.yandex.net/i?id=57463275-22-24"/>
          <p:cNvPicPr>
            <a:picLocks noChangeAspect="1" noChangeArrowheads="1"/>
          </p:cNvPicPr>
          <p:nvPr/>
        </p:nvPicPr>
        <p:blipFill>
          <a:blip r:embed="rId2" cstate="print"/>
          <a:srcRect/>
          <a:stretch>
            <a:fillRect/>
          </a:stretch>
        </p:blipFill>
        <p:spPr bwMode="auto">
          <a:xfrm>
            <a:off x="3707904" y="2996952"/>
            <a:ext cx="2304256" cy="2928774"/>
          </a:xfrm>
          <a:prstGeom prst="rect">
            <a:avLst/>
          </a:prstGeom>
          <a:ln w="88900" cap="rnd">
            <a:solidFill>
              <a:srgbClr val="FF5050"/>
            </a:solidFill>
          </a:ln>
          <a:effectLst>
            <a:glow rad="228600">
              <a:schemeClr val="accent1">
                <a:satMod val="175000"/>
                <a:alpha val="40000"/>
              </a:schemeClr>
            </a:glow>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9460" name="Picture 6" descr="http://im6-tub.yandex.net/i?id=35564046-21-24"/>
          <p:cNvPicPr>
            <a:picLocks noChangeAspect="1" noChangeArrowheads="1"/>
          </p:cNvPicPr>
          <p:nvPr/>
        </p:nvPicPr>
        <p:blipFill>
          <a:blip r:embed="rId3" cstate="print"/>
          <a:srcRect/>
          <a:stretch>
            <a:fillRect/>
          </a:stretch>
        </p:blipFill>
        <p:spPr bwMode="auto">
          <a:xfrm>
            <a:off x="5580112" y="692696"/>
            <a:ext cx="3436745" cy="2664296"/>
          </a:xfrm>
          <a:prstGeom prst="rect">
            <a:avLst/>
          </a:prstGeom>
          <a:solidFill>
            <a:srgbClr val="FFFFFF">
              <a:shade val="85000"/>
            </a:srgbClr>
          </a:solidFill>
          <a:ln w="88900" cap="rnd">
            <a:solidFill>
              <a:srgbClr val="00B0F0"/>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7" name="TextBox 6"/>
          <p:cNvSpPr txBox="1"/>
          <p:nvPr/>
        </p:nvSpPr>
        <p:spPr>
          <a:xfrm>
            <a:off x="0" y="4149725"/>
            <a:ext cx="3563888" cy="1754326"/>
          </a:xfrm>
          <a:prstGeom prst="rect">
            <a:avLst/>
          </a:prstGeom>
          <a:noFill/>
        </p:spPr>
        <p:txBody>
          <a:bodyPr wrap="square">
            <a:spAutoFit/>
          </a:bodyPr>
          <a:lstStyle/>
          <a:p>
            <a:pPr algn="ctr">
              <a:defRPr/>
            </a:pPr>
            <a:r>
              <a:rPr lang="ru-RU" sz="5400" b="1" dirty="0" smtClean="0">
                <a:solidFill>
                  <a:srgbClr val="FF0000"/>
                </a:solidFill>
                <a:latin typeface="+mj-lt"/>
              </a:rPr>
              <a:t>Любви,</a:t>
            </a:r>
          </a:p>
          <a:p>
            <a:pPr algn="ctr">
              <a:defRPr/>
            </a:pPr>
            <a:r>
              <a:rPr lang="ru-RU" sz="5400" b="1" dirty="0" smtClean="0">
                <a:solidFill>
                  <a:srgbClr val="FF0000"/>
                </a:solidFill>
                <a:latin typeface="+mj-lt"/>
              </a:rPr>
              <a:t>внимания,</a:t>
            </a:r>
            <a:endParaRPr lang="ru-RU" sz="5400" b="1" dirty="0">
              <a:solidFill>
                <a:srgbClr val="FF0000"/>
              </a:solidFill>
              <a:latin typeface="+mj-lt"/>
            </a:endParaRPr>
          </a:p>
        </p:txBody>
      </p:sp>
      <p:sp>
        <p:nvSpPr>
          <p:cNvPr id="8" name="TextBox 7"/>
          <p:cNvSpPr txBox="1"/>
          <p:nvPr/>
        </p:nvSpPr>
        <p:spPr>
          <a:xfrm>
            <a:off x="5940424" y="4365625"/>
            <a:ext cx="3096071" cy="1754326"/>
          </a:xfrm>
          <a:prstGeom prst="rect">
            <a:avLst/>
          </a:prstGeom>
          <a:noFill/>
        </p:spPr>
        <p:txBody>
          <a:bodyPr wrap="square">
            <a:spAutoFit/>
          </a:bodyPr>
          <a:lstStyle/>
          <a:p>
            <a:pPr>
              <a:defRPr/>
            </a:pPr>
            <a:r>
              <a:rPr lang="ru-RU" sz="5400" b="1" dirty="0" smtClean="0">
                <a:solidFill>
                  <a:srgbClr val="FF0000"/>
                </a:solidFill>
                <a:latin typeface="+mj-lt"/>
              </a:rPr>
              <a:t>общения и …</a:t>
            </a:r>
            <a:endParaRPr lang="ru-RU" sz="5400" b="1" dirty="0">
              <a:solidFill>
                <a:srgbClr val="FF0000"/>
              </a:solidFill>
              <a:latin typeface="+mj-lt"/>
            </a:endParaRPr>
          </a:p>
        </p:txBody>
      </p:sp>
      <p:sp>
        <p:nvSpPr>
          <p:cNvPr id="9" name="Номер слайда 8"/>
          <p:cNvSpPr>
            <a:spLocks noGrp="1"/>
          </p:cNvSpPr>
          <p:nvPr>
            <p:ph type="sldNum" sz="quarter" idx="12"/>
          </p:nvPr>
        </p:nvSpPr>
        <p:spPr/>
        <p:txBody>
          <a:bodyPr/>
          <a:lstStyle/>
          <a:p>
            <a:pPr>
              <a:defRPr/>
            </a:pPr>
            <a:fld id="{49CCE62C-F98E-40DD-A49A-22CF8287FC49}" type="slidenum">
              <a:rPr lang="ru-RU" smtClean="0"/>
              <a:pPr>
                <a:defRPr/>
              </a:pPr>
              <a:t>13</a:t>
            </a:fld>
            <a:endParaRPr lang="ru-RU"/>
          </a:p>
        </p:txBody>
      </p:sp>
      <p:pic>
        <p:nvPicPr>
          <p:cNvPr id="10" name="Picture 6" descr="http://im4-tub.yandex.net/i?id=75662359-21-24"/>
          <p:cNvPicPr>
            <a:picLocks noChangeAspect="1" noChangeArrowheads="1"/>
          </p:cNvPicPr>
          <p:nvPr/>
        </p:nvPicPr>
        <p:blipFill>
          <a:blip r:embed="rId4" cstate="print"/>
          <a:srcRect/>
          <a:stretch>
            <a:fillRect/>
          </a:stretch>
        </p:blipFill>
        <p:spPr bwMode="auto">
          <a:xfrm>
            <a:off x="323528" y="764704"/>
            <a:ext cx="3601770" cy="2624935"/>
          </a:xfrm>
          <a:prstGeom prst="rect">
            <a:avLst/>
          </a:prstGeom>
          <a:ln w="127000" cap="sq">
            <a:solidFill>
              <a:schemeClr val="tx2">
                <a:lumMod val="60000"/>
                <a:lumOff val="40000"/>
              </a:schemeClr>
            </a:solidFill>
            <a:miter lim="800000"/>
          </a:ln>
          <a:effectLst>
            <a:outerShdw blurRad="57150" dist="50800" dir="2700000" algn="tl" rotWithShape="0">
              <a:srgbClr val="000000">
                <a:alpha val="40000"/>
              </a:srgbClr>
            </a:outerShdw>
          </a:effectLst>
          <a:scene3d>
            <a:camera prst="isometricOffAxis1Right"/>
            <a:lightRig rig="threePt" dir="t"/>
          </a:scene3d>
        </p:spPr>
      </p:pic>
    </p:spTree>
  </p:cSld>
  <p:clrMapOvr>
    <a:masterClrMapping/>
  </p:clrMapOvr>
  <p:transition spd="med">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5" name="Rectangle 5"/>
          <p:cNvSpPr>
            <a:spLocks noGrp="1" noChangeArrowheads="1"/>
          </p:cNvSpPr>
          <p:nvPr>
            <p:ph type="title"/>
          </p:nvPr>
        </p:nvSpPr>
        <p:spPr>
          <a:xfrm>
            <a:off x="611560" y="1412776"/>
            <a:ext cx="7793037" cy="4043536"/>
          </a:xfrm>
        </p:spPr>
        <p:txBody>
          <a:bodyPr/>
          <a:lstStyle/>
          <a:p>
            <a:pPr eaLnBrk="1" fontAlgn="auto" hangingPunct="1">
              <a:spcAft>
                <a:spcPts val="0"/>
              </a:spcAft>
              <a:defRPr/>
            </a:pPr>
            <a:r>
              <a:rPr lang="ru-RU" sz="2800" dirty="0" smtClean="0"/>
              <a:t>«Только не надо думать, что правильное воспитание столь трудно, что большинству людей совершенно недоступно. По своей трудности это дело доступно каждому человеку. Хорошо воспитать ребёнка может каждый, если он этого действительно хочет, кроме того, это дело приятное, радостное счастливое…»          </a:t>
            </a:r>
            <a:br>
              <a:rPr lang="ru-RU" sz="2800" dirty="0" smtClean="0"/>
            </a:br>
            <a:r>
              <a:rPr lang="ru-RU" sz="2800" dirty="0" smtClean="0"/>
              <a:t>                                           А.С. Макаренко </a:t>
            </a:r>
            <a:br>
              <a:rPr lang="ru-RU" sz="2800" dirty="0" smtClean="0"/>
            </a:br>
            <a:endParaRPr lang="ru-RU" sz="2800" dirty="0" smtClean="0"/>
          </a:p>
        </p:txBody>
      </p:sp>
      <p:sp>
        <p:nvSpPr>
          <p:cNvPr id="3" name="Номер слайда 2"/>
          <p:cNvSpPr>
            <a:spLocks noGrp="1"/>
          </p:cNvSpPr>
          <p:nvPr>
            <p:ph type="sldNum" sz="quarter" idx="12"/>
          </p:nvPr>
        </p:nvSpPr>
        <p:spPr/>
        <p:txBody>
          <a:bodyPr/>
          <a:lstStyle/>
          <a:p>
            <a:pPr>
              <a:defRPr/>
            </a:pPr>
            <a:fld id="{C7FD0962-147F-4A1D-91D7-3EFDDBE691ED}" type="slidenum">
              <a:rPr lang="ru-RU" smtClean="0"/>
              <a:pPr>
                <a:defRPr/>
              </a:pPr>
              <a:t>14</a:t>
            </a:fld>
            <a:endParaRPr lang="ru-RU"/>
          </a:p>
        </p:txBody>
      </p:sp>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467544" y="1484784"/>
            <a:ext cx="8385175" cy="3196952"/>
          </a:xfrm>
        </p:spPr>
        <p:txBody>
          <a:bodyPr/>
          <a:lstStyle/>
          <a:p>
            <a:pPr eaLnBrk="1" fontAlgn="auto" hangingPunct="1">
              <a:spcAft>
                <a:spcPts val="0"/>
              </a:spcAft>
              <a:defRPr/>
            </a:pPr>
            <a:r>
              <a:rPr lang="ru-RU" sz="3600" dirty="0" smtClean="0"/>
              <a:t>«Воспитание детей – это не милая забава, а задание, требующее тяжких переживаний, усилий, бессонных ночей и много мыслей…»</a:t>
            </a:r>
            <a:br>
              <a:rPr lang="ru-RU" sz="3600" dirty="0" smtClean="0"/>
            </a:br>
            <a:r>
              <a:rPr lang="ru-RU" sz="3600" dirty="0" smtClean="0"/>
              <a:t>                                   Я.Корчак</a:t>
            </a:r>
          </a:p>
        </p:txBody>
      </p:sp>
      <p:sp>
        <p:nvSpPr>
          <p:cNvPr id="3" name="Номер слайда 2"/>
          <p:cNvSpPr>
            <a:spLocks noGrp="1"/>
          </p:cNvSpPr>
          <p:nvPr>
            <p:ph type="sldNum" sz="quarter" idx="12"/>
          </p:nvPr>
        </p:nvSpPr>
        <p:spPr/>
        <p:txBody>
          <a:bodyPr/>
          <a:lstStyle/>
          <a:p>
            <a:pPr>
              <a:defRPr/>
            </a:pPr>
            <a:fld id="{B8D0702F-4796-4BFA-9880-64446606F6EE}" type="slidenum">
              <a:rPr lang="ru-RU" smtClean="0"/>
              <a:pPr>
                <a:defRPr/>
              </a:pPr>
              <a:t>2</a:t>
            </a:fld>
            <a:endParaRPr lang="ru-RU"/>
          </a:p>
        </p:txBody>
      </p:sp>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dissolve">
                                      <p:cBhvr>
                                        <p:cTn id="7"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Содержимое 10"/>
          <p:cNvSpPr>
            <a:spLocks noGrp="1"/>
          </p:cNvSpPr>
          <p:nvPr>
            <p:ph idx="1"/>
          </p:nvPr>
        </p:nvSpPr>
        <p:spPr>
          <a:xfrm>
            <a:off x="395288" y="981075"/>
            <a:ext cx="8229600" cy="2879725"/>
          </a:xfrm>
        </p:spPr>
        <p:txBody>
          <a:bodyPr/>
          <a:lstStyle/>
          <a:p>
            <a:pPr eaLnBrk="1" hangingPunct="1"/>
            <a:r>
              <a:rPr lang="ru-RU" smtClean="0"/>
              <a:t>Дисциплина в школе - это твердая дисциплина. Она требует обязательного выполнения распоряжений старших, требований органов детского коллектива. Для нее характерно признание детьми авторитета учителей, родителей, четкая организация индивидуального и коллективного труда школьников.</a:t>
            </a:r>
          </a:p>
          <a:p>
            <a:pPr eaLnBrk="1" hangingPunct="1"/>
            <a:endParaRPr lang="ru-RU" smtClean="0"/>
          </a:p>
        </p:txBody>
      </p:sp>
      <p:pic>
        <p:nvPicPr>
          <p:cNvPr id="9219" name="Picture 8" descr="Картинка 78 из 13410">
            <a:hlinkClick r:id="rId2"/>
          </p:cNvPr>
          <p:cNvPicPr>
            <a:picLocks noChangeAspect="1" noChangeArrowheads="1"/>
          </p:cNvPicPr>
          <p:nvPr/>
        </p:nvPicPr>
        <p:blipFill>
          <a:blip r:embed="rId3" cstate="email"/>
          <a:srcRect/>
          <a:stretch>
            <a:fillRect/>
          </a:stretch>
        </p:blipFill>
        <p:spPr bwMode="auto">
          <a:xfrm>
            <a:off x="2771775" y="3860800"/>
            <a:ext cx="3494088" cy="27098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Номер слайда 3"/>
          <p:cNvSpPr>
            <a:spLocks noGrp="1"/>
          </p:cNvSpPr>
          <p:nvPr>
            <p:ph type="sldNum" sz="quarter" idx="12"/>
          </p:nvPr>
        </p:nvSpPr>
        <p:spPr/>
        <p:txBody>
          <a:bodyPr/>
          <a:lstStyle/>
          <a:p>
            <a:pPr>
              <a:defRPr/>
            </a:pPr>
            <a:fld id="{8EF8767C-3268-4120-9CAE-94EDEA6BE36D}" type="slidenum">
              <a:rPr lang="ru-RU" smtClean="0"/>
              <a:pPr>
                <a:defRPr/>
              </a:pPr>
              <a:t>3</a:t>
            </a:fld>
            <a:endParaRPr lang="ru-RU"/>
          </a:p>
        </p:txBody>
      </p:sp>
    </p:spTree>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8313" y="836613"/>
            <a:ext cx="8229600" cy="5400675"/>
          </a:xfrm>
        </p:spPr>
        <p:txBody>
          <a:bodyPr>
            <a:normAutofit fontScale="92500"/>
          </a:bodyPr>
          <a:lstStyle/>
          <a:p>
            <a:pPr marL="274320" indent="-274320" eaLnBrk="1" fontAlgn="auto" hangingPunct="1">
              <a:lnSpc>
                <a:spcPct val="120000"/>
              </a:lnSpc>
              <a:spcAft>
                <a:spcPts val="0"/>
              </a:spcAft>
              <a:buClr>
                <a:schemeClr val="accent3"/>
              </a:buClr>
              <a:buFont typeface="Wingdings 2"/>
              <a:buChar char=""/>
              <a:defRPr/>
            </a:pPr>
            <a:r>
              <a:rPr lang="ru-RU" dirty="0" smtClean="0"/>
              <a:t>В чем конкретно проявляется школьная дисциплина? Прежде всего она требует от учащихся:</a:t>
            </a:r>
          </a:p>
          <a:p>
            <a:pPr marL="274320" indent="-274320" eaLnBrk="1" fontAlgn="auto" hangingPunct="1">
              <a:lnSpc>
                <a:spcPct val="120000"/>
              </a:lnSpc>
              <a:spcAft>
                <a:spcPts val="0"/>
              </a:spcAft>
              <a:buClr>
                <a:schemeClr val="accent3"/>
              </a:buClr>
              <a:buFont typeface="Wingdings 2"/>
              <a:buChar char=""/>
              <a:defRPr/>
            </a:pPr>
            <a:r>
              <a:rPr lang="ru-RU" dirty="0" smtClean="0"/>
              <a:t> аккуратного посещения учебных занятий;</a:t>
            </a:r>
          </a:p>
          <a:p>
            <a:pPr marL="274320" indent="-274320" eaLnBrk="1" fontAlgn="auto" hangingPunct="1">
              <a:lnSpc>
                <a:spcPct val="120000"/>
              </a:lnSpc>
              <a:spcAft>
                <a:spcPts val="0"/>
              </a:spcAft>
              <a:buClr>
                <a:schemeClr val="accent3"/>
              </a:buClr>
              <a:buFont typeface="Wingdings 2"/>
              <a:buChar char=""/>
              <a:defRPr/>
            </a:pPr>
            <a:r>
              <a:rPr lang="ru-RU" dirty="0" smtClean="0"/>
              <a:t> добросовестного выполнения домашних заданий;</a:t>
            </a:r>
          </a:p>
          <a:p>
            <a:pPr marL="274320" indent="-274320" eaLnBrk="1" fontAlgn="auto" hangingPunct="1">
              <a:lnSpc>
                <a:spcPct val="120000"/>
              </a:lnSpc>
              <a:spcAft>
                <a:spcPts val="0"/>
              </a:spcAft>
              <a:buClr>
                <a:schemeClr val="accent3"/>
              </a:buClr>
              <a:buFont typeface="Wingdings 2"/>
              <a:buChar char=""/>
              <a:defRPr/>
            </a:pPr>
            <a:r>
              <a:rPr lang="ru-RU" dirty="0" smtClean="0"/>
              <a:t> соблюдения порядка на уроках и во время перемен;</a:t>
            </a:r>
          </a:p>
          <a:p>
            <a:pPr marL="274320" indent="-274320" eaLnBrk="1" fontAlgn="auto" hangingPunct="1">
              <a:lnSpc>
                <a:spcPct val="120000"/>
              </a:lnSpc>
              <a:spcAft>
                <a:spcPts val="0"/>
              </a:spcAft>
              <a:buClr>
                <a:schemeClr val="accent3"/>
              </a:buClr>
              <a:buFont typeface="Wingdings 2"/>
              <a:buChar char=""/>
              <a:defRPr/>
            </a:pPr>
            <a:r>
              <a:rPr lang="ru-RU" dirty="0" smtClean="0"/>
              <a:t> четкого выполнения всех учебных поручений;</a:t>
            </a:r>
          </a:p>
          <a:p>
            <a:pPr marL="274320" indent="-274320" eaLnBrk="1" fontAlgn="auto" hangingPunct="1">
              <a:lnSpc>
                <a:spcPct val="120000"/>
              </a:lnSpc>
              <a:spcAft>
                <a:spcPts val="0"/>
              </a:spcAft>
              <a:buClr>
                <a:schemeClr val="accent3"/>
              </a:buClr>
              <a:buFont typeface="Wingdings 2"/>
              <a:buChar char=""/>
              <a:defRPr/>
            </a:pPr>
            <a:r>
              <a:rPr lang="ru-RU" dirty="0" smtClean="0"/>
              <a:t>   строго соблюдать правила; </a:t>
            </a:r>
          </a:p>
          <a:p>
            <a:pPr marL="274320" indent="-274320" eaLnBrk="1" fontAlgn="auto" hangingPunct="1">
              <a:lnSpc>
                <a:spcPct val="120000"/>
              </a:lnSpc>
              <a:spcAft>
                <a:spcPts val="0"/>
              </a:spcAft>
              <a:buClr>
                <a:schemeClr val="accent3"/>
              </a:buClr>
              <a:buFont typeface="Wingdings 2"/>
              <a:buNone/>
              <a:defRPr/>
            </a:pPr>
            <a:r>
              <a:rPr lang="ru-RU" dirty="0" smtClean="0"/>
              <a:t>    касающиеся отношения его к </a:t>
            </a:r>
          </a:p>
          <a:p>
            <a:pPr marL="274320" indent="-274320" eaLnBrk="1" fontAlgn="auto" hangingPunct="1">
              <a:lnSpc>
                <a:spcPct val="120000"/>
              </a:lnSpc>
              <a:spcAft>
                <a:spcPts val="0"/>
              </a:spcAft>
              <a:buClr>
                <a:schemeClr val="accent3"/>
              </a:buClr>
              <a:buFont typeface="Wingdings 2"/>
              <a:buNone/>
              <a:defRPr/>
            </a:pPr>
            <a:r>
              <a:rPr lang="ru-RU" dirty="0" smtClean="0"/>
              <a:t>     другим людям.</a:t>
            </a:r>
            <a:endParaRPr lang="ru-RU" dirty="0"/>
          </a:p>
        </p:txBody>
      </p:sp>
      <p:pic>
        <p:nvPicPr>
          <p:cNvPr id="11267" name="Picture 2" descr="http://sao.mos.ru/img/news/7572_b.jpg">
            <a:hlinkClick r:id="rId2"/>
          </p:cNvPr>
          <p:cNvPicPr>
            <a:picLocks noChangeAspect="1" noChangeArrowheads="1"/>
          </p:cNvPicPr>
          <p:nvPr/>
        </p:nvPicPr>
        <p:blipFill>
          <a:blip r:embed="rId3" cstate="email"/>
          <a:srcRect/>
          <a:stretch>
            <a:fillRect/>
          </a:stretch>
        </p:blipFill>
        <p:spPr bwMode="auto">
          <a:xfrm>
            <a:off x="5076056" y="3861048"/>
            <a:ext cx="3816424" cy="2664296"/>
          </a:xfrm>
          <a:prstGeom prst="snip2DiagRect">
            <a:avLst/>
          </a:prstGeom>
          <a:solidFill>
            <a:srgbClr val="FFFFFF">
              <a:shade val="85000"/>
            </a:srgbClr>
          </a:solidFill>
          <a:ln w="88900" cap="sq">
            <a:solidFill>
              <a:schemeClr val="accent1">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Номер слайда 3"/>
          <p:cNvSpPr>
            <a:spLocks noGrp="1"/>
          </p:cNvSpPr>
          <p:nvPr>
            <p:ph type="sldNum" sz="quarter" idx="12"/>
          </p:nvPr>
        </p:nvSpPr>
        <p:spPr/>
        <p:txBody>
          <a:bodyPr/>
          <a:lstStyle/>
          <a:p>
            <a:pPr>
              <a:defRPr/>
            </a:pPr>
            <a:fld id="{22324462-A85E-46AD-AEB9-AD125284944E}" type="slidenum">
              <a:rPr lang="ru-RU" smtClean="0"/>
              <a:pPr>
                <a:defRPr/>
              </a:pPr>
              <a:t>4</a:t>
            </a:fld>
            <a:endParaRPr lang="ru-RU"/>
          </a:p>
        </p:txBody>
      </p:sp>
    </p:spTree>
  </p:cSld>
  <p:clrMapOvr>
    <a:masterClrMapping/>
  </p:clrMapOvr>
  <p:transition spd="med">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Содержимое 2"/>
          <p:cNvSpPr>
            <a:spLocks noGrp="1"/>
          </p:cNvSpPr>
          <p:nvPr>
            <p:ph idx="1"/>
          </p:nvPr>
        </p:nvSpPr>
        <p:spPr>
          <a:xfrm>
            <a:off x="395288" y="836613"/>
            <a:ext cx="8229600" cy="1584275"/>
          </a:xfrm>
        </p:spPr>
        <p:txBody>
          <a:bodyPr/>
          <a:lstStyle/>
          <a:p>
            <a:pPr eaLnBrk="1" hangingPunct="1"/>
            <a:r>
              <a:rPr lang="ru-RU" dirty="0" smtClean="0"/>
              <a:t>Нарушение дисциплины в школе затрудняет учебные занятия и мешает подготовке школьников к соблюдению правил поведения в обществе.. </a:t>
            </a:r>
          </a:p>
        </p:txBody>
      </p:sp>
      <p:pic>
        <p:nvPicPr>
          <p:cNvPr id="10243" name="Picture 6" descr="Картинка 49 из 13410">
            <a:hlinkClick r:id="rId2"/>
          </p:cNvPr>
          <p:cNvPicPr>
            <a:picLocks noChangeAspect="1" noChangeArrowheads="1"/>
          </p:cNvPicPr>
          <p:nvPr/>
        </p:nvPicPr>
        <p:blipFill>
          <a:blip r:embed="rId3" cstate="email"/>
          <a:srcRect/>
          <a:stretch>
            <a:fillRect/>
          </a:stretch>
        </p:blipFill>
        <p:spPr bwMode="auto">
          <a:xfrm>
            <a:off x="611188" y="2924944"/>
            <a:ext cx="3557587" cy="352824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244" name="Picture 6" descr="http://im7-tub.yandex.net/i?id=17556127-16-24"/>
          <p:cNvPicPr>
            <a:picLocks noChangeAspect="1" noChangeArrowheads="1"/>
          </p:cNvPicPr>
          <p:nvPr/>
        </p:nvPicPr>
        <p:blipFill>
          <a:blip r:embed="rId4" cstate="print"/>
          <a:srcRect/>
          <a:stretch>
            <a:fillRect/>
          </a:stretch>
        </p:blipFill>
        <p:spPr bwMode="auto">
          <a:xfrm>
            <a:off x="5003800" y="2924944"/>
            <a:ext cx="3528640" cy="349966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Номер слайда 4"/>
          <p:cNvSpPr>
            <a:spLocks noGrp="1"/>
          </p:cNvSpPr>
          <p:nvPr>
            <p:ph type="sldNum" sz="quarter" idx="12"/>
          </p:nvPr>
        </p:nvSpPr>
        <p:spPr/>
        <p:txBody>
          <a:bodyPr/>
          <a:lstStyle/>
          <a:p>
            <a:pPr>
              <a:defRPr/>
            </a:pPr>
            <a:fld id="{ABABEE7E-6240-47D4-8522-03452638869E}" type="slidenum">
              <a:rPr lang="ru-RU" smtClean="0"/>
              <a:pPr>
                <a:defRPr/>
              </a:pPr>
              <a:t>5</a:t>
            </a:fld>
            <a:endParaRPr lang="ru-RU"/>
          </a:p>
        </p:txBody>
      </p:sp>
    </p:spTree>
  </p:cSld>
  <p:clrMapOvr>
    <a:masterClrMapping/>
  </p:clrMapOvr>
  <p:transition spd="med">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pPr marL="274320" indent="-274320" eaLnBrk="1" fontAlgn="auto" hangingPunct="1">
              <a:spcAft>
                <a:spcPts val="0"/>
              </a:spcAft>
              <a:defRPr/>
            </a:pPr>
            <a:r>
              <a:rPr lang="ru-RU" sz="5400" dirty="0" smtClean="0"/>
              <a:t>формы нарушения школьной дисциплины.</a:t>
            </a:r>
          </a:p>
        </p:txBody>
      </p:sp>
      <p:sp>
        <p:nvSpPr>
          <p:cNvPr id="5" name="Содержимое 4"/>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Char char=""/>
              <a:defRPr/>
            </a:pPr>
            <a:r>
              <a:rPr lang="ru-RU" dirty="0" smtClean="0"/>
              <a:t>- </a:t>
            </a:r>
            <a:r>
              <a:rPr lang="ru-RU" dirty="0" smtClean="0">
                <a:solidFill>
                  <a:srgbClr val="FF0000"/>
                </a:solidFill>
              </a:rPr>
              <a:t>1 место </a:t>
            </a:r>
            <a:r>
              <a:rPr lang="ru-RU" dirty="0" smtClean="0"/>
              <a:t>по распространению среди всех форм нарушений дисциплины заняли разговоры школьников на уроках;</a:t>
            </a:r>
          </a:p>
          <a:p>
            <a:pPr marL="274320" indent="-274320" eaLnBrk="1" fontAlgn="auto" hangingPunct="1">
              <a:spcAft>
                <a:spcPts val="0"/>
              </a:spcAft>
              <a:buClr>
                <a:schemeClr val="accent3"/>
              </a:buClr>
              <a:buFont typeface="Wingdings 2"/>
              <a:buChar char=""/>
              <a:defRPr/>
            </a:pPr>
            <a:r>
              <a:rPr lang="ru-RU" dirty="0" smtClean="0"/>
              <a:t>- </a:t>
            </a:r>
            <a:r>
              <a:rPr lang="ru-RU" dirty="0" smtClean="0">
                <a:solidFill>
                  <a:srgbClr val="FF0000"/>
                </a:solidFill>
              </a:rPr>
              <a:t>2 место </a:t>
            </a:r>
            <a:r>
              <a:rPr lang="ru-RU" dirty="0" smtClean="0"/>
              <a:t>- опоздание на уроки;</a:t>
            </a:r>
          </a:p>
          <a:p>
            <a:pPr marL="274320" indent="-274320" eaLnBrk="1" fontAlgn="auto" hangingPunct="1">
              <a:spcAft>
                <a:spcPts val="0"/>
              </a:spcAft>
              <a:buClr>
                <a:schemeClr val="accent3"/>
              </a:buClr>
              <a:buFont typeface="Wingdings 2"/>
              <a:buChar char=""/>
              <a:defRPr/>
            </a:pPr>
            <a:r>
              <a:rPr lang="ru-RU" dirty="0" smtClean="0"/>
              <a:t>- </a:t>
            </a:r>
            <a:r>
              <a:rPr lang="ru-RU" dirty="0" smtClean="0">
                <a:solidFill>
                  <a:srgbClr val="FF0000"/>
                </a:solidFill>
              </a:rPr>
              <a:t>3 место </a:t>
            </a:r>
            <a:r>
              <a:rPr lang="ru-RU" dirty="0" smtClean="0"/>
              <a:t>- игры с телефоном; </a:t>
            </a:r>
          </a:p>
          <a:p>
            <a:pPr marL="274320" indent="-274320" eaLnBrk="1" fontAlgn="auto" hangingPunct="1">
              <a:spcAft>
                <a:spcPts val="0"/>
              </a:spcAft>
              <a:buClr>
                <a:schemeClr val="accent3"/>
              </a:buClr>
              <a:buFont typeface="Wingdings 2"/>
              <a:buChar char=""/>
              <a:defRPr/>
            </a:pPr>
            <a:r>
              <a:rPr lang="ru-RU" dirty="0" smtClean="0"/>
              <a:t>А так же:</a:t>
            </a:r>
          </a:p>
          <a:p>
            <a:pPr marL="274320" indent="-274320" eaLnBrk="1" fontAlgn="auto" hangingPunct="1">
              <a:spcAft>
                <a:spcPts val="0"/>
              </a:spcAft>
              <a:buClr>
                <a:schemeClr val="accent3"/>
              </a:buClr>
              <a:buFont typeface="Wingdings 2"/>
              <a:buChar char=""/>
              <a:defRPr/>
            </a:pPr>
            <a:r>
              <a:rPr lang="ru-RU" dirty="0" smtClean="0"/>
              <a:t>-прогулы уроков;</a:t>
            </a:r>
          </a:p>
          <a:p>
            <a:pPr marL="274320" indent="-274320" eaLnBrk="1" fontAlgn="auto" hangingPunct="1">
              <a:spcAft>
                <a:spcPts val="0"/>
              </a:spcAft>
              <a:buClr>
                <a:schemeClr val="accent3"/>
              </a:buClr>
              <a:buFont typeface="Wingdings 2"/>
              <a:buChar char=""/>
              <a:defRPr/>
            </a:pPr>
            <a:r>
              <a:rPr lang="ru-RU" dirty="0" smtClean="0"/>
              <a:t>-драки;</a:t>
            </a:r>
          </a:p>
          <a:p>
            <a:pPr marL="274320" indent="-274320" eaLnBrk="1" fontAlgn="auto" hangingPunct="1">
              <a:spcAft>
                <a:spcPts val="0"/>
              </a:spcAft>
              <a:buClr>
                <a:schemeClr val="accent3"/>
              </a:buClr>
              <a:buFont typeface="Wingdings 2"/>
              <a:buChar char=""/>
              <a:defRPr/>
            </a:pPr>
            <a:r>
              <a:rPr lang="ru-RU" dirty="0" smtClean="0"/>
              <a:t>- порча школьного имущества и оборудования;</a:t>
            </a:r>
          </a:p>
          <a:p>
            <a:pPr marL="274320" indent="-274320" eaLnBrk="1" fontAlgn="auto" hangingPunct="1">
              <a:spcAft>
                <a:spcPts val="0"/>
              </a:spcAft>
              <a:buClr>
                <a:schemeClr val="accent3"/>
              </a:buClr>
              <a:buFont typeface="Wingdings 2"/>
              <a:buChar char=""/>
              <a:defRPr/>
            </a:pPr>
            <a:r>
              <a:rPr lang="ru-RU" dirty="0" smtClean="0"/>
              <a:t>-курение.</a:t>
            </a:r>
          </a:p>
          <a:p>
            <a:pPr marL="274320" indent="-274320" eaLnBrk="1" fontAlgn="auto" hangingPunct="1">
              <a:spcAft>
                <a:spcPts val="0"/>
              </a:spcAft>
              <a:buClr>
                <a:schemeClr val="accent3"/>
              </a:buClr>
              <a:buFont typeface="Wingdings 2"/>
              <a:buChar char=""/>
              <a:defRPr/>
            </a:pPr>
            <a:endParaRPr lang="ru-RU" dirty="0"/>
          </a:p>
        </p:txBody>
      </p:sp>
      <p:sp>
        <p:nvSpPr>
          <p:cNvPr id="4" name="Номер слайда 3"/>
          <p:cNvSpPr>
            <a:spLocks noGrp="1"/>
          </p:cNvSpPr>
          <p:nvPr>
            <p:ph type="sldNum" sz="quarter" idx="12"/>
          </p:nvPr>
        </p:nvSpPr>
        <p:spPr/>
        <p:txBody>
          <a:bodyPr/>
          <a:lstStyle/>
          <a:p>
            <a:pPr>
              <a:defRPr/>
            </a:pPr>
            <a:fld id="{A87C354E-A2F7-41AB-93B0-5E44F50B7355}" type="slidenum">
              <a:rPr lang="ru-RU" smtClean="0"/>
              <a:pPr>
                <a:defRPr/>
              </a:pPr>
              <a:t>6</a:t>
            </a:fld>
            <a:endParaRPr lang="ru-RU"/>
          </a:p>
        </p:txBody>
      </p:sp>
    </p:spTree>
  </p:cSld>
  <p:clrMapOvr>
    <a:masterClrMapping/>
  </p:clrMapOvr>
  <p:transition spd="med">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1125538"/>
            <a:ext cx="4032126" cy="5399087"/>
          </a:xfrm>
        </p:spPr>
        <p:txBody>
          <a:bodyPr>
            <a:normAutofit/>
          </a:bodyPr>
          <a:lstStyle/>
          <a:p>
            <a:pPr marL="274320" indent="-274320" eaLnBrk="1" fontAlgn="auto" hangingPunct="1">
              <a:spcAft>
                <a:spcPts val="0"/>
              </a:spcAft>
              <a:buClr>
                <a:schemeClr val="accent3"/>
              </a:buClr>
              <a:buFont typeface="Wingdings 2"/>
              <a:buChar char=""/>
              <a:defRPr/>
            </a:pPr>
            <a:r>
              <a:rPr lang="ru-RU" dirty="0" smtClean="0"/>
              <a:t>Многие дети в подростковом возрасте  сильно меняются. Ласковые, спокойные, послушные вдруг превращаются в неуправляемых , грубых и замкнутых подростков. </a:t>
            </a:r>
          </a:p>
        </p:txBody>
      </p:sp>
      <p:pic>
        <p:nvPicPr>
          <p:cNvPr id="13315" name="Picture 2" descr="Картинка 2 из 13243">
            <a:hlinkClick r:id="rId2"/>
          </p:cNvPr>
          <p:cNvPicPr>
            <a:picLocks noChangeAspect="1" noChangeArrowheads="1"/>
          </p:cNvPicPr>
          <p:nvPr/>
        </p:nvPicPr>
        <p:blipFill>
          <a:blip r:embed="rId3" cstate="print"/>
          <a:srcRect/>
          <a:stretch>
            <a:fillRect/>
          </a:stretch>
        </p:blipFill>
        <p:spPr bwMode="auto">
          <a:xfrm>
            <a:off x="4355976" y="620689"/>
            <a:ext cx="4248472" cy="2663850"/>
          </a:xfrm>
          <a:prstGeom prst="rect">
            <a:avLst/>
          </a:prstGeom>
          <a:noFill/>
          <a:ln w="9525">
            <a:solidFill>
              <a:schemeClr val="accent1"/>
            </a:solidFill>
            <a:miter lim="800000"/>
            <a:headEnd/>
            <a:tailEnd/>
          </a:ln>
        </p:spPr>
      </p:pic>
      <p:pic>
        <p:nvPicPr>
          <p:cNvPr id="13316" name="Picture 4" descr="Картинка 30 из 13410">
            <a:hlinkClick r:id="rId4"/>
          </p:cNvPr>
          <p:cNvPicPr>
            <a:picLocks noChangeAspect="1" noChangeArrowheads="1"/>
          </p:cNvPicPr>
          <p:nvPr/>
        </p:nvPicPr>
        <p:blipFill>
          <a:blip r:embed="rId5" cstate="print"/>
          <a:srcRect/>
          <a:stretch>
            <a:fillRect/>
          </a:stretch>
        </p:blipFill>
        <p:spPr bwMode="auto">
          <a:xfrm>
            <a:off x="5076825" y="3429000"/>
            <a:ext cx="3016250" cy="2873375"/>
          </a:xfrm>
          <a:prstGeom prst="rect">
            <a:avLst/>
          </a:prstGeom>
          <a:noFill/>
          <a:ln w="9525">
            <a:solidFill>
              <a:schemeClr val="accent1"/>
            </a:solidFill>
            <a:miter lim="800000"/>
            <a:headEnd/>
            <a:tailEnd/>
          </a:ln>
        </p:spPr>
      </p:pic>
      <p:sp>
        <p:nvSpPr>
          <p:cNvPr id="5" name="Номер слайда 4"/>
          <p:cNvSpPr>
            <a:spLocks noGrp="1"/>
          </p:cNvSpPr>
          <p:nvPr>
            <p:ph type="sldNum" sz="quarter" idx="12"/>
          </p:nvPr>
        </p:nvSpPr>
        <p:spPr/>
        <p:txBody>
          <a:bodyPr/>
          <a:lstStyle/>
          <a:p>
            <a:pPr>
              <a:defRPr/>
            </a:pPr>
            <a:fld id="{F1D64743-BBCD-48B2-A635-60F719E8DAE4}" type="slidenum">
              <a:rPr lang="ru-RU" smtClean="0"/>
              <a:pPr>
                <a:defRPr/>
              </a:pPr>
              <a:t>7</a:t>
            </a:fld>
            <a:endParaRPr lang="ru-RU"/>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r>
              <a:rPr lang="ru-RU" sz="4000" i="1" u="sng" smtClean="0"/>
              <a:t>Каковы же причины вызывающего поведения подростков?</a:t>
            </a:r>
            <a:endParaRPr lang="ru-RU" sz="4000" smtClean="0"/>
          </a:p>
        </p:txBody>
      </p:sp>
      <p:sp>
        <p:nvSpPr>
          <p:cNvPr id="3" name="Содержимое 2"/>
          <p:cNvSpPr>
            <a:spLocks noGrp="1"/>
          </p:cNvSpPr>
          <p:nvPr>
            <p:ph idx="1"/>
          </p:nvPr>
        </p:nvSpPr>
        <p:spPr>
          <a:xfrm>
            <a:off x="457200" y="1935163"/>
            <a:ext cx="8229600" cy="2501900"/>
          </a:xfrm>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ru-RU" dirty="0" smtClean="0">
                <a:solidFill>
                  <a:srgbClr val="0070C0"/>
                </a:solidFill>
              </a:rPr>
              <a:t>1. Детям </a:t>
            </a:r>
            <a:r>
              <a:rPr lang="ru-RU" b="1" dirty="0" smtClean="0">
                <a:solidFill>
                  <a:srgbClr val="0070C0"/>
                </a:solidFill>
              </a:rPr>
              <a:t>не хватает внимания взрослых, </a:t>
            </a:r>
            <a:r>
              <a:rPr lang="ru-RU" dirty="0" smtClean="0"/>
              <a:t>которые вечно заняты. "Отстань!", "Не лезь!", "Не приставай!", "Надоел!" - часто слышит подросток. Семья не обеспечивает психологического комфорта, любви, поддержки, и подростки стремятся к лидерству среди своих сверстников.</a:t>
            </a:r>
            <a:br>
              <a:rPr lang="ru-RU" dirty="0" smtClean="0"/>
            </a:br>
            <a:endParaRPr lang="ru-RU" dirty="0"/>
          </a:p>
        </p:txBody>
      </p:sp>
      <p:pic>
        <p:nvPicPr>
          <p:cNvPr id="4" name="Picture 8" descr="http://im5-tub.yandex.net/i?id=905646-17-24"/>
          <p:cNvPicPr>
            <a:picLocks noChangeAspect="1" noChangeArrowheads="1"/>
          </p:cNvPicPr>
          <p:nvPr/>
        </p:nvPicPr>
        <p:blipFill>
          <a:blip r:embed="rId2" cstate="print"/>
          <a:srcRect/>
          <a:stretch>
            <a:fillRect/>
          </a:stretch>
        </p:blipFill>
        <p:spPr bwMode="auto">
          <a:xfrm>
            <a:off x="3995738" y="3933825"/>
            <a:ext cx="3529012" cy="2663825"/>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perspectiveRight"/>
            <a:lightRig rig="twoPt" dir="t">
              <a:rot lat="0" lon="0" rev="7200000"/>
            </a:lightRig>
          </a:scene3d>
          <a:sp3d>
            <a:bevelT w="25400" h="19050"/>
            <a:contourClr>
              <a:srgbClr val="FFFFFF"/>
            </a:contourClr>
          </a:sp3d>
        </p:spPr>
      </p:pic>
      <p:sp>
        <p:nvSpPr>
          <p:cNvPr id="5" name="Номер слайда 4"/>
          <p:cNvSpPr>
            <a:spLocks noGrp="1"/>
          </p:cNvSpPr>
          <p:nvPr>
            <p:ph type="sldNum" sz="quarter" idx="12"/>
          </p:nvPr>
        </p:nvSpPr>
        <p:spPr/>
        <p:txBody>
          <a:bodyPr/>
          <a:lstStyle/>
          <a:p>
            <a:pPr>
              <a:defRPr/>
            </a:pPr>
            <a:fld id="{3CC84864-6E74-4C2B-8AA2-EA93A9D2EEB0}" type="slidenum">
              <a:rPr lang="ru-RU" smtClean="0"/>
              <a:pPr>
                <a:defRPr/>
              </a:pPr>
              <a:t>8</a:t>
            </a:fld>
            <a:endParaRPr lang="ru-RU"/>
          </a:p>
        </p:txBody>
      </p:sp>
    </p:spTree>
  </p:cSld>
  <p:clrMapOvr>
    <a:masterClrMapping/>
  </p:clrMapOvr>
  <p:transition spd="med">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1" y="765175"/>
            <a:ext cx="4104134" cy="3167881"/>
          </a:xfrm>
        </p:spPr>
        <p:txBody>
          <a:bodyPr>
            <a:normAutofit/>
          </a:bodyPr>
          <a:lstStyle/>
          <a:p>
            <a:pPr marL="274320" indent="-274320" eaLnBrk="1" fontAlgn="auto" hangingPunct="1">
              <a:spcAft>
                <a:spcPts val="0"/>
              </a:spcAft>
              <a:buClr>
                <a:schemeClr val="accent3"/>
              </a:buClr>
              <a:buFont typeface="Wingdings 2"/>
              <a:buChar char=""/>
              <a:defRPr/>
            </a:pPr>
            <a:r>
              <a:rPr lang="ru-RU" dirty="0" smtClean="0">
                <a:solidFill>
                  <a:srgbClr val="004F8A"/>
                </a:solidFill>
              </a:rPr>
              <a:t>2. </a:t>
            </a:r>
            <a:r>
              <a:rPr lang="ru-RU" sz="2400" b="1" dirty="0" smtClean="0">
                <a:solidFill>
                  <a:srgbClr val="004F8A"/>
                </a:solidFill>
              </a:rPr>
              <a:t>Высокий</a:t>
            </a:r>
            <a:r>
              <a:rPr lang="ru-RU" sz="2400" dirty="0" smtClean="0">
                <a:solidFill>
                  <a:srgbClr val="004F8A"/>
                </a:solidFill>
              </a:rPr>
              <a:t> </a:t>
            </a:r>
            <a:r>
              <a:rPr lang="ru-RU" sz="2400" b="1" dirty="0" smtClean="0">
                <a:solidFill>
                  <a:srgbClr val="004F8A"/>
                </a:solidFill>
              </a:rPr>
              <a:t>уровень тревожности.</a:t>
            </a:r>
          </a:p>
          <a:p>
            <a:pPr marL="274320" indent="-274320" eaLnBrk="1" fontAlgn="auto" hangingPunct="1">
              <a:spcAft>
                <a:spcPts val="0"/>
              </a:spcAft>
              <a:buClr>
                <a:schemeClr val="accent3"/>
              </a:buClr>
              <a:buFont typeface="Wingdings 2"/>
              <a:buChar char=""/>
              <a:defRPr/>
            </a:pPr>
            <a:r>
              <a:rPr lang="ru-RU" sz="2400" b="1" dirty="0" smtClean="0">
                <a:solidFill>
                  <a:srgbClr val="004F8A"/>
                </a:solidFill>
              </a:rPr>
              <a:t> </a:t>
            </a:r>
            <a:r>
              <a:rPr lang="ru-RU" sz="2400" dirty="0" smtClean="0"/>
              <a:t>В семье неправильно оценивают возможности ребенка: либо занижают возможности и способности, либо завышают.</a:t>
            </a:r>
          </a:p>
          <a:p>
            <a:pPr marL="274320" indent="-274320" eaLnBrk="1" fontAlgn="auto" hangingPunct="1">
              <a:spcAft>
                <a:spcPts val="0"/>
              </a:spcAft>
              <a:buClr>
                <a:schemeClr val="accent3"/>
              </a:buClr>
              <a:buFont typeface="Wingdings 2"/>
              <a:buChar char=""/>
              <a:defRPr/>
            </a:pPr>
            <a:endParaRPr lang="ru-RU" dirty="0"/>
          </a:p>
        </p:txBody>
      </p:sp>
      <p:pic>
        <p:nvPicPr>
          <p:cNvPr id="15363" name="Picture 4" descr="http://im8-tub.yandex.net/i?id=172613002-03-24"/>
          <p:cNvPicPr>
            <a:picLocks noChangeAspect="1" noChangeArrowheads="1"/>
          </p:cNvPicPr>
          <p:nvPr/>
        </p:nvPicPr>
        <p:blipFill>
          <a:blip r:embed="rId2" cstate="print"/>
          <a:srcRect/>
          <a:stretch>
            <a:fillRect/>
          </a:stretch>
        </p:blipFill>
        <p:spPr bwMode="auto">
          <a:xfrm>
            <a:off x="3059832" y="3789040"/>
            <a:ext cx="4248472" cy="26654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364" name="Picture 10" descr="Картинка 14 из 13410">
            <a:hlinkClick r:id="rId3"/>
          </p:cNvPr>
          <p:cNvPicPr>
            <a:picLocks noChangeAspect="1" noChangeArrowheads="1"/>
          </p:cNvPicPr>
          <p:nvPr/>
        </p:nvPicPr>
        <p:blipFill>
          <a:blip r:embed="rId4" cstate="email"/>
          <a:srcRect/>
          <a:stretch>
            <a:fillRect/>
          </a:stretch>
        </p:blipFill>
        <p:spPr bwMode="auto">
          <a:xfrm>
            <a:off x="4499992" y="836712"/>
            <a:ext cx="4248472" cy="26953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Номер слайда 4"/>
          <p:cNvSpPr>
            <a:spLocks noGrp="1"/>
          </p:cNvSpPr>
          <p:nvPr>
            <p:ph type="sldNum" sz="quarter" idx="12"/>
          </p:nvPr>
        </p:nvSpPr>
        <p:spPr/>
        <p:txBody>
          <a:bodyPr/>
          <a:lstStyle/>
          <a:p>
            <a:pPr>
              <a:defRPr/>
            </a:pPr>
            <a:fld id="{2F84FDA0-38A0-48F0-86E2-F62FE22FB565}" type="slidenum">
              <a:rPr lang="ru-RU" smtClean="0"/>
              <a:pPr>
                <a:defRPr/>
              </a:pPr>
              <a:t>9</a:t>
            </a:fld>
            <a:endParaRPr lang="ru-RU"/>
          </a:p>
        </p:txBody>
      </p:sp>
    </p:spTree>
  </p:cSld>
  <p:clrMapOvr>
    <a:masterClrMapping/>
  </p:clrMapOvr>
  <p:transition spd="med">
    <p:zoom/>
  </p:transition>
  <p:timing>
    <p:tnLst>
      <p:par>
        <p:cT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Stack of books design template">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Century Gothic"/>
        <a:ea typeface=""/>
        <a:cs typeface=""/>
      </a:majorFont>
      <a:minorFont>
        <a:latin typeface="Century Gothic"/>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ck of books design template">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Century Gothic"/>
        <a:ea typeface=""/>
        <a:cs typeface=""/>
      </a:majorFont>
      <a:minorFont>
        <a:latin typeface="Century Gothic"/>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Stack of books design template</Template>
  <TotalTime>274</TotalTime>
  <Words>463</Words>
  <Application>Microsoft Office PowerPoint</Application>
  <PresentationFormat>Экран (4:3)</PresentationFormat>
  <Paragraphs>48</Paragraphs>
  <Slides>14</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14</vt:i4>
      </vt:variant>
    </vt:vector>
  </HeadingPairs>
  <TitlesOfParts>
    <vt:vector size="17" baseType="lpstr">
      <vt:lpstr>Stack of books design template</vt:lpstr>
      <vt:lpstr>1_Stack of books design template</vt:lpstr>
      <vt:lpstr>Поток</vt:lpstr>
      <vt:lpstr>Дети и проблема школьной дисциплины</vt:lpstr>
      <vt:lpstr>«Воспитание детей – это не милая забава, а задание, требующее тяжких переживаний, усилий, бессонных ночей и много мыслей…»                                    Я.Корчак</vt:lpstr>
      <vt:lpstr>Слайд 3</vt:lpstr>
      <vt:lpstr>Слайд 4</vt:lpstr>
      <vt:lpstr>Слайд 5</vt:lpstr>
      <vt:lpstr>формы нарушения школьной дисциплины.</vt:lpstr>
      <vt:lpstr>Слайд 7</vt:lpstr>
      <vt:lpstr>Каковы же причины вызывающего поведения подростков?</vt:lpstr>
      <vt:lpstr>Слайд 9</vt:lpstr>
      <vt:lpstr>Слайд 10</vt:lpstr>
      <vt:lpstr>Слайд 11</vt:lpstr>
      <vt:lpstr>Слайд 12</vt:lpstr>
      <vt:lpstr>Слайд 13</vt:lpstr>
      <vt:lpstr>«Только не надо думать, что правильное воспитание столь трудно, что большинству людей совершенно недоступно. По своей трудности это дело доступно каждому человеку. Хорошо воспитать ребёнка может каждый, если он этого действительно хочет, кроме того, это дело приятное, радостное счастливое…»                                                      А.С. Макаренко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K-4</dc:creator>
  <cp:lastModifiedBy>Людмила Трифанюк</cp:lastModifiedBy>
  <cp:revision>37</cp:revision>
  <dcterms:created xsi:type="dcterms:W3CDTF">2011-03-22T09:58:29Z</dcterms:created>
  <dcterms:modified xsi:type="dcterms:W3CDTF">2016-11-22T16:40:13Z</dcterms:modified>
</cp:coreProperties>
</file>