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8" r:id="rId3"/>
    <p:sldId id="280" r:id="rId4"/>
    <p:sldId id="281" r:id="rId5"/>
    <p:sldId id="282" r:id="rId6"/>
    <p:sldId id="260" r:id="rId7"/>
    <p:sldId id="261" r:id="rId8"/>
    <p:sldId id="262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75" r:id="rId30"/>
    <p:sldId id="276" r:id="rId31"/>
    <p:sldId id="27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7320E-E9B6-4DC1-B2D3-E35854625EA5}" type="datetimeFigureOut">
              <a:rPr lang="ru-RU" smtClean="0"/>
              <a:pPr/>
              <a:t>22.11.2016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35F4D-0F2E-495D-A3C5-10D50B780B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768752" cy="4824536"/>
          </a:xfrm>
        </p:spPr>
        <p:txBody>
          <a:bodyPr/>
          <a:lstStyle/>
          <a:p>
            <a:pPr algn="ctr"/>
            <a:r>
              <a:rPr lang="ru-RU" sz="4000" dirty="0" smtClean="0"/>
              <a:t>ПРОЕКТ НА </a:t>
            </a:r>
            <a:r>
              <a:rPr lang="ru-RU" sz="4000" dirty="0" smtClean="0"/>
              <a:t>ТЕМУ      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smtClean="0"/>
              <a:t>«Самбо»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подготовила ученица 9 класса</a:t>
            </a:r>
            <a:br>
              <a:rPr lang="ru-RU" dirty="0" smtClean="0"/>
            </a:br>
            <a:r>
              <a:rPr lang="ru-RU" dirty="0" smtClean="0"/>
              <a:t>шк.№8 </a:t>
            </a:r>
            <a:r>
              <a:rPr lang="ru-RU" dirty="0" err="1" smtClean="0"/>
              <a:t>г.Ярцево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Гусарова</a:t>
            </a:r>
            <a:r>
              <a:rPr lang="ru-RU" dirty="0" smtClean="0"/>
              <a:t> Татьяна</a:t>
            </a:r>
            <a:br>
              <a:rPr lang="ru-RU" dirty="0" smtClean="0"/>
            </a:br>
            <a:r>
              <a:rPr lang="ru-RU" dirty="0" smtClean="0"/>
              <a:t>Руководитель проекта</a:t>
            </a:r>
            <a:br>
              <a:rPr lang="ru-RU" dirty="0" smtClean="0"/>
            </a:br>
            <a:r>
              <a:rPr lang="ru-RU" dirty="0" smtClean="0"/>
              <a:t>Кузьменко Н.К.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6672"/>
            <a:ext cx="11525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21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856" y="6206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В 1989 г создана </a:t>
            </a:r>
            <a:r>
              <a:rPr lang="ru-RU" sz="3600" dirty="0">
                <a:solidFill>
                  <a:schemeClr val="bg1"/>
                </a:solidFill>
              </a:rPr>
              <a:t>женская </a:t>
            </a:r>
            <a:r>
              <a:rPr lang="ru-RU" sz="3600" dirty="0" smtClean="0">
                <a:solidFill>
                  <a:schemeClr val="bg1"/>
                </a:solidFill>
              </a:rPr>
              <a:t>сборная по </a:t>
            </a:r>
            <a:r>
              <a:rPr lang="ru-RU" sz="3600" dirty="0" smtClean="0">
                <a:solidFill>
                  <a:schemeClr val="bg1"/>
                </a:solidFill>
              </a:rPr>
              <a:t>       самбо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30_01%20htjatzqmyftjjpkdus%2010%20+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939384"/>
            <a:ext cx="7056784" cy="4716284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64219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Самбо подразделяется на </a:t>
            </a:r>
            <a:r>
              <a:rPr lang="ru-RU" b="1" dirty="0">
                <a:solidFill>
                  <a:schemeClr val="bg1"/>
                </a:solidFill>
              </a:rPr>
              <a:t>спортивное</a:t>
            </a:r>
            <a:r>
              <a:rPr lang="ru-RU" dirty="0">
                <a:solidFill>
                  <a:schemeClr val="bg1"/>
                </a:solidFill>
              </a:rPr>
              <a:t> (классическое)</a:t>
            </a:r>
          </a:p>
        </p:txBody>
      </p:sp>
      <p:pic>
        <p:nvPicPr>
          <p:cNvPr id="4" name="Содержимое 3" descr="x_535f31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8764" y="2060848"/>
            <a:ext cx="6480721" cy="4320480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   Спортивное</a:t>
            </a:r>
            <a:r>
              <a:rPr lang="ru-RU" sz="4000" dirty="0">
                <a:solidFill>
                  <a:schemeClr val="bg1"/>
                </a:solidFill>
              </a:rPr>
              <a:t> самбо </a:t>
            </a:r>
            <a:r>
              <a:rPr lang="ru-RU" sz="4000" dirty="0" smtClean="0">
                <a:solidFill>
                  <a:schemeClr val="bg1"/>
                </a:solidFill>
              </a:rPr>
              <a:t>—вид</a:t>
            </a:r>
            <a:r>
              <a:rPr lang="ru-RU" sz="4000" dirty="0">
                <a:solidFill>
                  <a:schemeClr val="bg1"/>
                </a:solidFill>
              </a:rPr>
              <a:t> борьбы с большим </a:t>
            </a:r>
            <a:r>
              <a:rPr lang="ru-RU" sz="4000" dirty="0" err="1" smtClean="0">
                <a:solidFill>
                  <a:schemeClr val="bg1"/>
                </a:solidFill>
              </a:rPr>
              <a:t>арсеналомболевых</a:t>
            </a:r>
            <a:r>
              <a:rPr lang="ru-RU" sz="4000" dirty="0">
                <a:solidFill>
                  <a:schemeClr val="bg1"/>
                </a:solidFill>
              </a:rPr>
              <a:t> приёмов, а также </a:t>
            </a:r>
            <a:r>
              <a:rPr lang="ru-RU" sz="4000" dirty="0" smtClean="0">
                <a:solidFill>
                  <a:schemeClr val="bg1"/>
                </a:solidFill>
              </a:rPr>
              <a:t>броско         в</a:t>
            </a:r>
            <a:r>
              <a:rPr lang="ru-RU" sz="4000" dirty="0">
                <a:solidFill>
                  <a:schemeClr val="bg1"/>
                </a:solidFill>
              </a:rPr>
              <a:t>, применяемых в стойке и в </a:t>
            </a:r>
            <a:r>
              <a:rPr lang="ru-RU" sz="4000" dirty="0" smtClean="0">
                <a:solidFill>
                  <a:schemeClr val="bg1"/>
                </a:solidFill>
              </a:rPr>
              <a:t>партере</a:t>
            </a:r>
            <a:r>
              <a:rPr lang="ru-RU" sz="4000" dirty="0">
                <a:solidFill>
                  <a:schemeClr val="bg1"/>
                </a:solidFill>
              </a:rPr>
              <a:t>. </a:t>
            </a:r>
          </a:p>
        </p:txBody>
      </p:sp>
      <p:pic>
        <p:nvPicPr>
          <p:cNvPr id="4" name="Рисунок 3" descr="7e80eee62afb94682b0b904ace5765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791748"/>
            <a:ext cx="6084168" cy="4066252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728192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Самбо подразделяется </a:t>
            </a:r>
            <a:r>
              <a:rPr lang="ru-RU" sz="4800" dirty="0" smtClean="0">
                <a:solidFill>
                  <a:schemeClr val="bg1"/>
                </a:solidFill>
              </a:rPr>
              <a:t>на боевое 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samb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36587"/>
            <a:ext cx="7372904" cy="4921413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Боевое </a:t>
            </a:r>
            <a:r>
              <a:rPr lang="ru-RU" b="1" dirty="0">
                <a:solidFill>
                  <a:schemeClr val="bg1"/>
                </a:solidFill>
              </a:rPr>
              <a:t>самбо</a:t>
            </a:r>
            <a:r>
              <a:rPr lang="ru-RU" dirty="0">
                <a:solidFill>
                  <a:schemeClr val="bg1"/>
                </a:solidFill>
              </a:rPr>
              <a:t> преподаётся в силовых структурах и включает в свой арсенал кроме борцовского искусства классического самбо ещё и ударную технику, взятую в основном из бокса и муай-тай. </a:t>
            </a:r>
          </a:p>
        </p:txBody>
      </p:sp>
      <p:pic>
        <p:nvPicPr>
          <p:cNvPr id="4" name="Рисунок 3" descr="1268428487_43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192607"/>
            <a:ext cx="5508104" cy="3665393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" y="37393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 Современные правила предусматривают следующий костюм участника: специальные куртки красного или синего цветов (самбовки), пояс и короткие шорты,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5_sambo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492896"/>
            <a:ext cx="6264696" cy="414908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Современные правила предусматривают специальную обувь (борцовки).</a:t>
            </a:r>
            <a:endParaRPr lang="ru-RU" dirty="0"/>
          </a:p>
        </p:txBody>
      </p:sp>
      <p:pic>
        <p:nvPicPr>
          <p:cNvPr id="4" name="Рисунок 3" descr="bortsov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149538"/>
            <a:ext cx="7459628" cy="4015766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Правила самбо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 балла присуждается: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бросок соперника на спину с падением атакующего;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бросок соперника на бок без падения атакующего;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удержание в течение 20 секунд.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Правила самбо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 балла присуждается: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бросок соперника на бок с падением атакующего;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бросок на грудь, плечо, живот, таз без падения атакующего;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— за удержание в течение более 10, но менее 20 секунд.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Правила самбо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 балл присуждается: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— за бросок соперника на грудь, плечо, живот, таз с падением атакующего.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Болевым приёмом является техническое действие в борьбе лёжа, вынуждающее соперника сдаться. В самбо разрешается проводить рычаги, узлы, ущемления суставов и мышц на руках и ногах соперника. Время схватки 3-5 минут чистого времени.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3600400" cy="1584176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Самбо</a:t>
            </a:r>
            <a:endParaRPr lang="ru-RU" sz="8000" dirty="0"/>
          </a:p>
        </p:txBody>
      </p:sp>
      <p:pic>
        <p:nvPicPr>
          <p:cNvPr id="5" name="Рисунок 4" descr="main-15078-79a47d03c162f3efff94ae2c4ea4875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1043608" y="1412776"/>
            <a:ext cx="7217900" cy="511004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Развитие самбо в городе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Ярцево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257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В 1979 было открыто отделение борьбы дзюдо при Детско-юношеской спортивной школе ГОРОНО. Первыми тренерами были мастера спорта </a:t>
            </a:r>
            <a:r>
              <a:rPr lang="ru-RU" dirty="0" err="1" smtClean="0">
                <a:solidFill>
                  <a:schemeClr val="bg1"/>
                </a:solidFill>
              </a:rPr>
              <a:t>Тимчук</a:t>
            </a:r>
            <a:r>
              <a:rPr lang="ru-RU" dirty="0" smtClean="0">
                <a:solidFill>
                  <a:schemeClr val="bg1"/>
                </a:solidFill>
              </a:rPr>
              <a:t> Сергей Степанович, </a:t>
            </a:r>
            <a:r>
              <a:rPr lang="ru-RU" dirty="0" err="1" smtClean="0">
                <a:solidFill>
                  <a:schemeClr val="bg1"/>
                </a:solidFill>
              </a:rPr>
              <a:t>Щемелев</a:t>
            </a:r>
            <a:r>
              <a:rPr lang="ru-RU" dirty="0" smtClean="0">
                <a:solidFill>
                  <a:schemeClr val="bg1"/>
                </a:solidFill>
              </a:rPr>
              <a:t> Валерий Михайлович, </a:t>
            </a:r>
            <a:r>
              <a:rPr lang="ru-RU" dirty="0" err="1" smtClean="0">
                <a:solidFill>
                  <a:schemeClr val="bg1"/>
                </a:solidFill>
              </a:rPr>
              <a:t>Урванов</a:t>
            </a:r>
            <a:r>
              <a:rPr lang="ru-RU" dirty="0" smtClean="0">
                <a:solidFill>
                  <a:schemeClr val="bg1"/>
                </a:solidFill>
              </a:rPr>
              <a:t> Валерий Николаевич.  Занятия проводились вначале в средней школе № 7, а потом перешли в специализированный зал для борьбы по ул. Ольховская.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Учащиеся отделения борьбы выступают на соревнованиях и по дзюдо, и по самбо. Воспитанники спорт школы не раз становились чемпионами и призерами областных, всероссийских и международных соревнований.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064896" cy="5073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настоящее время борьбой дзюдо занимается около 150 ребят. Занятия проводятся в зале борьбы по ул. Ольховская и в спортзале ДЮСШ по ул. Советская, 24-а.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Тренируют ребят тренеры Сидоров Игорь Анатольевич и Грузнов Владимир Валерьевич 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24936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Наиболее выдающиеся результаты показали: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Грузнов Владимир Валерьевич - 1968 года рождения. Мастер спорта международного класса, неоднократный призер Чемпионата и Первенства СССР в абсолютной весовой категории, серебряный призер Чемпионата Европы и бронзовый призер Кубка мира по борьбе самбо.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Хайков Дмитрий Владимирович - 1987 года рождения. Кандидат в мастера спорта, призер зонального первенства России по борьбе самбо.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748464" cy="42210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Елена Богданова двукратная чемпионка России  по дзюдо среди слабовидящих женщин.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В чемпионат Европы по дзюдо среди спортсменов с нарушением зрения.</a:t>
            </a:r>
            <a:r>
              <a:rPr lang="ru-RU" b="1" dirty="0" smtClean="0"/>
              <a:t>  </a:t>
            </a:r>
            <a:r>
              <a:rPr lang="ru-RU" dirty="0" smtClean="0">
                <a:solidFill>
                  <a:schemeClr val="bg1"/>
                </a:solidFill>
              </a:rPr>
              <a:t>Елена Богданова привезла две медали – серебряную, завоеванную  в личном зачете, и золотую - в  командном.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7af34373d4d028de3525d00b79f456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356992"/>
            <a:ext cx="4187957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19256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Татьяна Гусарова  серебряный призер ЦФО по самбо . Чемпионка  области  по самбо и дзюдо.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4Kk6ZicSFy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2713" y="1988840"/>
            <a:ext cx="3596378" cy="4797152"/>
          </a:xfrm>
          <a:prstGeom prst="rect">
            <a:avLst/>
          </a:prstGeom>
        </p:spPr>
      </p:pic>
      <p:pic>
        <p:nvPicPr>
          <p:cNvPr id="5" name="Рисунок 4" descr="HvSFlgMyk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2197" y="1988840"/>
            <a:ext cx="3120823" cy="4797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568952" cy="23762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3600" dirty="0" smtClean="0">
                <a:solidFill>
                  <a:schemeClr val="bg1"/>
                </a:solidFill>
              </a:rPr>
              <a:t>Андрей Зайченков выполнил норматив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мастера спорта по самбо.</a:t>
            </a: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S2Cl9rF13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6441" y="1113146"/>
            <a:ext cx="351537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91264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bg1"/>
                </a:solidFill>
              </a:rPr>
              <a:t>Также многие ребята занимают почетные места на пьедестале.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getImage (2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0705" y="1628800"/>
            <a:ext cx="7729749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1"/>
                </a:solidFill>
              </a:rPr>
              <a:t>Заключение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  В своей исследовательской работе </a:t>
            </a:r>
            <a:r>
              <a:rPr lang="ru-RU" smtClean="0">
                <a:solidFill>
                  <a:schemeClr val="bg1"/>
                </a:solidFill>
              </a:rPr>
              <a:t>я хотела </a:t>
            </a:r>
            <a:r>
              <a:rPr lang="ru-RU" dirty="0" smtClean="0">
                <a:solidFill>
                  <a:schemeClr val="bg1"/>
                </a:solidFill>
              </a:rPr>
              <a:t>показать, что самбо в нашем городе стало пользоваться популярностью среди молодежи. Численность занимающихся с каждым годом увеличивается. Благодаря хорошей подготовки становится больше перворазрядников, кандидатов мастера спорта, мастеров спорта которые присваиваются не только на областных соревнованиях, но и на всероссийском уровни. Наши спортсмены выезжают в различные города на соревнования.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Литература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   </a:t>
            </a:r>
            <a:r>
              <a:rPr lang="ru-RU" sz="2400" i="1" dirty="0" smtClean="0">
                <a:solidFill>
                  <a:schemeClr val="bg1"/>
                </a:solidFill>
              </a:rPr>
              <a:t>Харлампиев А. А.</a:t>
            </a:r>
            <a:r>
              <a:rPr lang="ru-RU" sz="2400" dirty="0" smtClean="0">
                <a:solidFill>
                  <a:schemeClr val="bg1"/>
                </a:solidFill>
              </a:rPr>
              <a:t> Система САМБО (сборник документов и материалов, 1933—1944). — М.: Журавлёв, 2003.</a:t>
            </a: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800" dirty="0" smtClean="0">
                <a:solidFill>
                  <a:schemeClr val="bg1"/>
                </a:solidFill>
              </a:rPr>
              <a:t>Интернет ресурсы: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http://images.yandex.ru/yandsearch?p=5&amp;text=%D0%B1%D0%BE%D0%B5%D0%B2%D0%BE%D0%B5%20%D1%81%D0%B0%D0%BC%D0%B1%D0%BE&amp;fp=5&amp;pos=175&amp;uinfo=ww-1343-wh-684-fw-1118-fh-478-pd-1&amp;rpt=simage&amp;img_url=http%3A%2F%2Fwww.mixfight.ru%2Fstorage%2Fimages%2Fthumbs%2F4355.jpg</a:t>
            </a: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http://zdorovosport.ru/sambo.html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Обоснование актуальности выбранной темы.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Самбо для меня -  не спорт, а очень интересный мир. Мне очень нравится самбо, и я хотела бы побольше узнать о нём и рассказать о нём присутствующим. Изучив литературу, проанализировав работу секции самбо за несколько лет, я и решила написать эту работу.</a:t>
            </a:r>
            <a:r>
              <a:rPr lang="ru-RU" b="1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Работу выполнила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 ученица 10 класса</a:t>
            </a:r>
          </a:p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Г</a:t>
            </a:r>
            <a:r>
              <a:rPr lang="ru-RU" sz="4400" dirty="0" smtClean="0">
                <a:solidFill>
                  <a:schemeClr val="bg1"/>
                </a:solidFill>
              </a:rPr>
              <a:t>усарова </a:t>
            </a:r>
            <a:r>
              <a:rPr lang="ru-RU" sz="4400" dirty="0">
                <a:solidFill>
                  <a:schemeClr val="bg1"/>
                </a:solidFill>
              </a:rPr>
              <a:t>Т</a:t>
            </a:r>
            <a:r>
              <a:rPr lang="ru-RU" sz="4400" dirty="0" smtClean="0">
                <a:solidFill>
                  <a:schemeClr val="bg1"/>
                </a:solidFill>
              </a:rPr>
              <a:t>атьяна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UJ3IahLfm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72816"/>
            <a:ext cx="4423026" cy="5013176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531460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Спасибо за внимание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24604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Цель   проекта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- проследить историю происхождения и развитие самбо в городе Ярцево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Задачи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Изучить историю, развитие самбо и историю самбо в городе Ярцево.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Проанализировать развитие самбо в городе  Ярцево.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6" cy="4569371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i="1" dirty="0" smtClean="0">
                <a:solidFill>
                  <a:schemeClr val="bg1"/>
                </a:solidFill>
              </a:rPr>
              <a:t>Объект исследования</a:t>
            </a:r>
            <a:r>
              <a:rPr lang="ru-RU" b="1" dirty="0" smtClean="0">
                <a:solidFill>
                  <a:schemeClr val="bg1"/>
                </a:solidFill>
              </a:rPr>
              <a:t>: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- </a:t>
            </a:r>
            <a:r>
              <a:rPr lang="ru-RU" dirty="0" smtClean="0">
                <a:solidFill>
                  <a:schemeClr val="bg1"/>
                </a:solidFill>
              </a:rPr>
              <a:t>спортивное  единоборство-самбо.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Предмет исследования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  - самбо в городе Ярцево.    </a:t>
            </a:r>
            <a:r>
              <a:rPr lang="ru-RU" dirty="0" smtClean="0"/>
              <a:t>           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Самбо-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4752528" cy="4392488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>
                <a:solidFill>
                  <a:schemeClr val="bg1"/>
                </a:solidFill>
              </a:rPr>
              <a:t>вид спортивного единоборства, </a:t>
            </a:r>
            <a:endParaRPr lang="ru-RU" sz="4400" dirty="0" smtClean="0">
              <a:solidFill>
                <a:schemeClr val="bg1"/>
              </a:solidFill>
            </a:endParaRPr>
          </a:p>
          <a:p>
            <a:pPr algn="l"/>
            <a:r>
              <a:rPr lang="ru-RU" sz="4400" dirty="0" smtClean="0">
                <a:solidFill>
                  <a:schemeClr val="bg1"/>
                </a:solidFill>
              </a:rPr>
              <a:t>а </a:t>
            </a:r>
            <a:r>
              <a:rPr lang="ru-RU" sz="4400" dirty="0" smtClean="0">
                <a:solidFill>
                  <a:schemeClr val="bg1"/>
                </a:solidFill>
              </a:rPr>
              <a:t>также комплексная система самозащиты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146_NpAdvH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212976"/>
            <a:ext cx="5148064" cy="3432043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История развития  самбо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Самозащита </a:t>
            </a:r>
            <a:r>
              <a:rPr lang="ru-RU" dirty="0">
                <a:solidFill>
                  <a:schemeClr val="bg1"/>
                </a:solidFill>
              </a:rPr>
              <a:t>без оружия, или самбо, — вид спорта, который в 30-х гг. был создан в Советском Союзе по инициативе В. Спиридонова и А. Харлампиева. С тех пор началась история развития самбо в нашей </a:t>
            </a:r>
            <a:r>
              <a:rPr lang="ru-RU" dirty="0" smtClean="0">
                <a:solidFill>
                  <a:schemeClr val="bg1"/>
                </a:solidFill>
              </a:rPr>
              <a:t>стране.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2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813229"/>
            <a:ext cx="4499992" cy="3044771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291264" cy="557748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К </a:t>
            </a:r>
            <a:r>
              <a:rPr lang="ru-RU" dirty="0">
                <a:solidFill>
                  <a:schemeClr val="bg1"/>
                </a:solidFill>
              </a:rPr>
              <a:t>началу Великой Отечественной войны самбо владели порядка 10 тыс. молодых людей. Многие самбисты были награждены боевыми орденами и медалями, а несколько человек стали Героями Советского Союза. После войны этот вид борьбы вошёл в подготовку десантников, пограничников и милиционеров.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6300" y="4203700"/>
            <a:ext cx="4457700" cy="2654300"/>
          </a:xfrm>
          <a:prstGeom prst="rect">
            <a:avLst/>
          </a:prstGeo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6768752" cy="230425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В 1966 г. конгресс ФИЛА признал самбо международным видом спорта</a:t>
            </a:r>
          </a:p>
        </p:txBody>
      </p:sp>
      <p:pic>
        <p:nvPicPr>
          <p:cNvPr id="4" name="Рисунок 3" descr="7_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250640"/>
            <a:ext cx="6696744" cy="4607360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602</Words>
  <Application>Microsoft Office PowerPoint</Application>
  <PresentationFormat>Экран (4:3)</PresentationFormat>
  <Paragraphs>67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ПРОЕКТ НА ТЕМУ        «Самбо»     подготовила ученица 9 класса шк.№8 г.Ярцево  Гусарова Татьяна Руководитель проекта Кузьменко Н.К.  </vt:lpstr>
      <vt:lpstr>Самбо</vt:lpstr>
      <vt:lpstr> Обоснование актуальности выбранной темы. </vt:lpstr>
      <vt:lpstr>Презентация PowerPoint</vt:lpstr>
      <vt:lpstr>Презентация PowerPoint</vt:lpstr>
      <vt:lpstr>Самбо-</vt:lpstr>
      <vt:lpstr>История развития  самбо</vt:lpstr>
      <vt:lpstr>Презентация PowerPoint</vt:lpstr>
      <vt:lpstr>Презентация PowerPoint</vt:lpstr>
      <vt:lpstr>Презентация PowerPoint</vt:lpstr>
      <vt:lpstr>Самбо подразделяется на спортивное (классическое)</vt:lpstr>
      <vt:lpstr>Презентация PowerPoint</vt:lpstr>
      <vt:lpstr>Самбо подразделяется на боевое </vt:lpstr>
      <vt:lpstr>Презентация PowerPoint</vt:lpstr>
      <vt:lpstr>Презентация PowerPoint</vt:lpstr>
      <vt:lpstr>Презентация PowerPoint</vt:lpstr>
      <vt:lpstr>Правила самбо</vt:lpstr>
      <vt:lpstr>Правила самбо</vt:lpstr>
      <vt:lpstr>Правила самбо</vt:lpstr>
      <vt:lpstr> Развитие самбо в городе  Ярцево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Заключение</vt:lpstr>
      <vt:lpstr>Литература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Самбо</dc:title>
  <dc:creator>User</dc:creator>
  <cp:lastModifiedBy>наталья</cp:lastModifiedBy>
  <cp:revision>49</cp:revision>
  <dcterms:created xsi:type="dcterms:W3CDTF">2013-12-24T14:28:50Z</dcterms:created>
  <dcterms:modified xsi:type="dcterms:W3CDTF">2016-11-22T09:34:13Z</dcterms:modified>
</cp:coreProperties>
</file>