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5" r:id="rId6"/>
    <p:sldId id="271" r:id="rId7"/>
    <p:sldId id="268" r:id="rId8"/>
    <p:sldId id="270" r:id="rId9"/>
    <p:sldId id="272" r:id="rId10"/>
    <p:sldId id="277" r:id="rId11"/>
    <p:sldId id="279" r:id="rId12"/>
    <p:sldId id="280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28" autoAdjust="0"/>
  </p:normalViewPr>
  <p:slideViewPr>
    <p:cSldViewPr>
      <p:cViewPr varScale="1">
        <p:scale>
          <a:sx n="91" d="100"/>
          <a:sy n="91" d="100"/>
        </p:scale>
        <p:origin x="-56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C82E-A206-4E90-92B4-CB8B062DA7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3634-78C9-4259-B954-C3376FF76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C82E-A206-4E90-92B4-CB8B062DA7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3634-78C9-4259-B954-C3376FF76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C82E-A206-4E90-92B4-CB8B062DA7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3634-78C9-4259-B954-C3376FF76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C82E-A206-4E90-92B4-CB8B062DA7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3634-78C9-4259-B954-C3376FF76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C82E-A206-4E90-92B4-CB8B062DA7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3634-78C9-4259-B954-C3376FF76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C82E-A206-4E90-92B4-CB8B062DA7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3634-78C9-4259-B954-C3376FF76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C82E-A206-4E90-92B4-CB8B062DA7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3634-78C9-4259-B954-C3376FF76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C82E-A206-4E90-92B4-CB8B062DA7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3634-78C9-4259-B954-C3376FF76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C82E-A206-4E90-92B4-CB8B062DA7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3634-78C9-4259-B954-C3376FF76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C82E-A206-4E90-92B4-CB8B062DA7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3634-78C9-4259-B954-C3376FF765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CC82E-A206-4E90-92B4-CB8B062DA7B5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163634-78C9-4259-B954-C3376FF765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C163634-78C9-4259-B954-C3376FF765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4FCC82E-A206-4E90-92B4-CB8B062DA7B5}" type="datetimeFigureOut">
              <a:rPr lang="ru-RU" smtClean="0"/>
              <a:pPr/>
              <a:t>22.11.2016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Средства индивидуальной защиты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7630616" cy="10668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8640"/>
            <a:ext cx="3197308" cy="2272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7470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Средства индивидуальной защиты кожи (СИЗК)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dirty="0" smtClean="0"/>
              <a:t>Специальные</a:t>
            </a:r>
            <a:endParaRPr lang="ru-RU" sz="28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ф</a:t>
            </a:r>
            <a:r>
              <a:rPr lang="ru-RU" dirty="0" smtClean="0"/>
              <a:t>ильтрующие;</a:t>
            </a:r>
          </a:p>
          <a:p>
            <a:r>
              <a:rPr lang="ru-RU" dirty="0"/>
              <a:t>и</a:t>
            </a:r>
            <a:r>
              <a:rPr lang="ru-RU" dirty="0" smtClean="0"/>
              <a:t>золирующие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2800" dirty="0" smtClean="0"/>
              <a:t>Подручные</a:t>
            </a:r>
            <a:endParaRPr lang="ru-RU" sz="2800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211960" y="2174875"/>
            <a:ext cx="3865240" cy="3951288"/>
          </a:xfrm>
        </p:spPr>
        <p:txBody>
          <a:bodyPr/>
          <a:lstStyle/>
          <a:p>
            <a:r>
              <a:rPr lang="ru-RU" dirty="0"/>
              <a:t>куртки и плащи из прорезиненной </a:t>
            </a:r>
            <a:r>
              <a:rPr lang="ru-RU" dirty="0" smtClean="0"/>
              <a:t>ткани;</a:t>
            </a:r>
          </a:p>
          <a:p>
            <a:r>
              <a:rPr lang="ru-RU" dirty="0" smtClean="0"/>
              <a:t>пальто </a:t>
            </a:r>
            <a:r>
              <a:rPr lang="ru-RU" dirty="0"/>
              <a:t>из грубого </a:t>
            </a:r>
            <a:r>
              <a:rPr lang="ru-RU" dirty="0" smtClean="0"/>
              <a:t>сукна;</a:t>
            </a:r>
          </a:p>
          <a:p>
            <a:r>
              <a:rPr lang="ru-RU" dirty="0" smtClean="0"/>
              <a:t>спортивные костюмы;</a:t>
            </a:r>
            <a:endParaRPr lang="ru-RU" dirty="0"/>
          </a:p>
          <a:p>
            <a:r>
              <a:rPr lang="ru-RU" dirty="0"/>
              <a:t>сапоги, галоши, </a:t>
            </a:r>
            <a:r>
              <a:rPr lang="ru-RU" dirty="0" smtClean="0"/>
              <a:t>боты;</a:t>
            </a:r>
            <a:endParaRPr lang="ru-RU" dirty="0"/>
          </a:p>
          <a:p>
            <a:r>
              <a:rPr lang="ru-RU" dirty="0"/>
              <a:t>перчатки, варежки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8325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490066"/>
          </a:xfrm>
        </p:spPr>
        <p:txBody>
          <a:bodyPr/>
          <a:lstStyle/>
          <a:p>
            <a:r>
              <a:rPr lang="ru-RU" sz="3600" dirty="0" smtClean="0"/>
              <a:t>Общевойсковой защитный комплект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980728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Надевание ОЗК в виде плаща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800" y="1600200"/>
            <a:ext cx="6400800" cy="4800600"/>
          </a:xfrm>
        </p:spPr>
      </p:pic>
    </p:spTree>
    <p:extLst>
      <p:ext uri="{BB962C8B-B14F-4D97-AF65-F5344CB8AC3E}">
        <p14:creationId xmlns:p14="http://schemas.microsoft.com/office/powerpoint/2010/main" xmlns="" val="210744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490066"/>
          </a:xfrm>
        </p:spPr>
        <p:txBody>
          <a:bodyPr/>
          <a:lstStyle/>
          <a:p>
            <a:r>
              <a:rPr lang="ru-RU" sz="3600" dirty="0" smtClean="0"/>
              <a:t>Общевойсковой защитный комплект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980728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Надевание ОЗК в виде комбинезона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800" y="1600200"/>
            <a:ext cx="6400800" cy="4800600"/>
          </a:xfrm>
        </p:spPr>
      </p:pic>
    </p:spTree>
    <p:extLst>
      <p:ext uri="{BB962C8B-B14F-4D97-AF65-F5344CB8AC3E}">
        <p14:creationId xmlns:p14="http://schemas.microsoft.com/office/powerpoint/2010/main" xmlns="" val="23582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Легкий защитный костюм Л-1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02320" y="1556792"/>
            <a:ext cx="5042136" cy="475252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9437" y="1597621"/>
            <a:ext cx="3023184" cy="295232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404" y="4579962"/>
            <a:ext cx="1619250" cy="165735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516216" y="6093296"/>
            <a:ext cx="936104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532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Средства индивидуальной защиты органов дыхания (СИЗОД)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/>
              <a:t>Изолирующие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dirty="0" err="1" smtClean="0">
                <a:latin typeface="Arial" charset="0"/>
              </a:rPr>
              <a:t>Самоспасатели</a:t>
            </a:r>
            <a:r>
              <a:rPr lang="ru-RU" sz="2000" dirty="0" smtClean="0">
                <a:latin typeface="Arial" charset="0"/>
              </a:rPr>
              <a:t> изолирующие;</a:t>
            </a:r>
          </a:p>
          <a:p>
            <a:r>
              <a:rPr lang="ru-RU" sz="2000" dirty="0" smtClean="0">
                <a:latin typeface="Arial" charset="0"/>
              </a:rPr>
              <a:t>Изолирующие противогазы</a:t>
            </a:r>
            <a:endParaRPr lang="ru-RU" sz="2000" dirty="0">
              <a:latin typeface="Arial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2400" dirty="0" smtClean="0"/>
              <a:t>Фильтрующие</a:t>
            </a:r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Ватно-марлевые повязки;</a:t>
            </a:r>
          </a:p>
          <a:p>
            <a:r>
              <a:rPr lang="ru-RU" dirty="0" err="1" smtClean="0"/>
              <a:t>Противопыльные</a:t>
            </a:r>
            <a:r>
              <a:rPr lang="ru-RU" dirty="0" smtClean="0"/>
              <a:t> тканевые маски;</a:t>
            </a:r>
          </a:p>
          <a:p>
            <a:r>
              <a:rPr lang="ru-RU" dirty="0" smtClean="0"/>
              <a:t>Респираторы;</a:t>
            </a:r>
          </a:p>
          <a:p>
            <a:r>
              <a:rPr lang="ru-RU" dirty="0" smtClean="0"/>
              <a:t>Противогазы;</a:t>
            </a:r>
          </a:p>
          <a:p>
            <a:r>
              <a:rPr lang="ru-RU" dirty="0" err="1" smtClean="0"/>
              <a:t>Газодымозащитные</a:t>
            </a:r>
            <a:r>
              <a:rPr lang="ru-RU" dirty="0" smtClean="0"/>
              <a:t> комплекты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761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Изолирующие СИЗОД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/>
              <a:t>Самоспасатель</a:t>
            </a:r>
            <a:r>
              <a:rPr lang="ru-RU" dirty="0"/>
              <a:t> промышленный изолирующий </a:t>
            </a:r>
            <a:r>
              <a:rPr lang="ru-RU" dirty="0" smtClean="0"/>
              <a:t>СПИ-20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Изолирующий противогаз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ИП-4М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8248" y="2174875"/>
            <a:ext cx="1795503" cy="395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76056" y="2204864"/>
            <a:ext cx="2378341" cy="3841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5914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Фильтрующие СИЗОД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11010" y="1340768"/>
            <a:ext cx="3657600" cy="639762"/>
          </a:xfrm>
        </p:spPr>
        <p:txBody>
          <a:bodyPr/>
          <a:lstStyle/>
          <a:p>
            <a:r>
              <a:rPr lang="ru-RU" sz="2800" dirty="0" smtClean="0"/>
              <a:t>Противогаз ГП-5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824808" cy="3951288"/>
          </a:xfrm>
        </p:spPr>
        <p:txBody>
          <a:bodyPr/>
          <a:lstStyle/>
          <a:p>
            <a:pPr marL="114300" indent="0">
              <a:buNone/>
            </a:pPr>
            <a:r>
              <a:rPr lang="ru-RU" dirty="0"/>
              <a:t>а</a:t>
            </a:r>
            <a:r>
              <a:rPr lang="ru-RU" dirty="0" smtClean="0"/>
              <a:t>) шлем-маска;</a:t>
            </a:r>
          </a:p>
          <a:p>
            <a:pPr marL="114300" indent="0">
              <a:buNone/>
            </a:pPr>
            <a:endParaRPr lang="ru-RU" dirty="0"/>
          </a:p>
          <a:p>
            <a:pPr marL="114300" indent="0">
              <a:buNone/>
            </a:pPr>
            <a:r>
              <a:rPr lang="ru-RU" dirty="0"/>
              <a:t>б) очковый узел</a:t>
            </a:r>
            <a:r>
              <a:rPr lang="ru-RU" dirty="0" smtClean="0"/>
              <a:t>;</a:t>
            </a:r>
          </a:p>
          <a:p>
            <a:pPr marL="114300" indent="0">
              <a:buNone/>
            </a:pPr>
            <a:endParaRPr lang="ru-RU" dirty="0"/>
          </a:p>
          <a:p>
            <a:pPr marL="114300" indent="0">
              <a:buNone/>
            </a:pPr>
            <a:r>
              <a:rPr lang="ru-RU" dirty="0"/>
              <a:t>в) клапанная коробка</a:t>
            </a:r>
            <a:r>
              <a:rPr lang="ru-RU" dirty="0" smtClean="0"/>
              <a:t>;</a:t>
            </a:r>
          </a:p>
          <a:p>
            <a:pPr marL="114300" indent="0">
              <a:buNone/>
            </a:pPr>
            <a:endParaRPr lang="ru-RU" dirty="0"/>
          </a:p>
          <a:p>
            <a:pPr marL="114300" indent="0">
              <a:buNone/>
            </a:pPr>
            <a:r>
              <a:rPr lang="ru-RU" dirty="0"/>
              <a:t>г) противогазовая </a:t>
            </a:r>
            <a:r>
              <a:rPr lang="ru-RU" dirty="0" smtClean="0"/>
              <a:t>коробка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43609" y="2223286"/>
            <a:ext cx="2529674" cy="3509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 flipV="1">
            <a:off x="2843808" y="2492896"/>
            <a:ext cx="1728192" cy="288032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831366" y="3284984"/>
            <a:ext cx="1728192" cy="288032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267744" y="4221088"/>
            <a:ext cx="2304256" cy="360040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051720" y="5085184"/>
            <a:ext cx="2520280" cy="0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6791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06090"/>
          </a:xfrm>
        </p:spPr>
        <p:txBody>
          <a:bodyPr/>
          <a:lstStyle/>
          <a:p>
            <a:r>
              <a:rPr lang="ru-RU" sz="3200" dirty="0" smtClean="0"/>
              <a:t>Модификации противогаза ГП-7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980728"/>
            <a:ext cx="3657600" cy="639762"/>
          </a:xfrm>
        </p:spPr>
        <p:txBody>
          <a:bodyPr/>
          <a:lstStyle/>
          <a:p>
            <a:r>
              <a:rPr lang="ru-RU" sz="2800" dirty="0" smtClean="0"/>
              <a:t>Противогаз ГП-7В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55976" y="980728"/>
            <a:ext cx="3657600" cy="639762"/>
          </a:xfrm>
        </p:spPr>
        <p:txBody>
          <a:bodyPr/>
          <a:lstStyle/>
          <a:p>
            <a:r>
              <a:rPr lang="ru-RU" sz="2800" dirty="0" smtClean="0"/>
              <a:t>Противогаз ГП-7ВМ</a:t>
            </a:r>
            <a:endParaRPr lang="ru-RU" sz="28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9552" y="1628800"/>
            <a:ext cx="3503596" cy="2800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4797152"/>
            <a:ext cx="35283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b="1" dirty="0" smtClean="0"/>
              <a:t>ЛИЦЕВАЯ ЧАСТЬ МАСКИ МГП – В ИМЕЕТ УСТРОЙСТВО ДЛЯ ПРИЕМА ВОДЫ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dirty="0" smtClean="0"/>
              <a:t>РЕЗИНОВАЯ ТРУБКА ПРОХОДИТ ЧЕРЕЗ МАСКУ</a:t>
            </a:r>
            <a:endParaRPr lang="ru-RU" sz="1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4005064"/>
            <a:ext cx="1728192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427984" y="1700808"/>
            <a:ext cx="3551723" cy="3022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283968" y="4810185"/>
            <a:ext cx="38164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b="1" dirty="0"/>
              <a:t>МАСКА М-80 ИМЕЕТ </a:t>
            </a:r>
            <a:r>
              <a:rPr lang="ru-RU" sz="1400" b="1" dirty="0" smtClean="0"/>
              <a:t>ОЧКОВЫЙ </a:t>
            </a:r>
            <a:r>
              <a:rPr lang="ru-RU" sz="1400" b="1" dirty="0"/>
              <a:t>УЗЕЛ В ВИДЕ ТРАПЕЦИЕВИДНЫХ ИЗОГНУТЫХ СТЕКОЛ, СОЗДАЮЩИХ БЛАГОПРИЯТНЫЕ УСЛОВИЯ ДЛЯ РАБОТЫ С </a:t>
            </a:r>
            <a:r>
              <a:rPr lang="ru-RU" sz="1400" b="1" dirty="0" smtClean="0"/>
              <a:t>ОПТИЧЕСКИМИ ПРИБОРАМИ</a:t>
            </a:r>
            <a:endParaRPr lang="ru-RU" sz="14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dirty="0"/>
              <a:t>ВМЕСТО АРМЕЙСКОЙ ФЛЯЖКИ ПРОТИВОГАЗ СНАБЖЕН СПЕЦИАЛЬНОЙ ФЛЯЖКОЙ </a:t>
            </a:r>
            <a:r>
              <a:rPr lang="ru-RU" sz="1400" b="1" dirty="0" smtClean="0"/>
              <a:t>ПРЯМОУГОЛЬНОЙ ФОРМЫ</a:t>
            </a:r>
          </a:p>
        </p:txBody>
      </p:sp>
    </p:spTree>
    <p:extLst>
      <p:ext uri="{BB962C8B-B14F-4D97-AF65-F5344CB8AC3E}">
        <p14:creationId xmlns:p14="http://schemas.microsoft.com/office/powerpoint/2010/main" xmlns="" val="252081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Фильтрующие СИЗОД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196752"/>
            <a:ext cx="7643192" cy="639762"/>
          </a:xfrm>
        </p:spPr>
        <p:txBody>
          <a:bodyPr/>
          <a:lstStyle/>
          <a:p>
            <a:r>
              <a:rPr lang="ru-RU" sz="2800" dirty="0" err="1" smtClean="0"/>
              <a:t>Газодымозащитный</a:t>
            </a:r>
            <a:r>
              <a:rPr lang="ru-RU" sz="2800" dirty="0" smtClean="0"/>
              <a:t> комплект ГДЗК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27984" y="1916832"/>
            <a:ext cx="3657600" cy="475252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Clr>
                <a:schemeClr val="tx1"/>
              </a:buClr>
              <a:defRPr/>
            </a:pPr>
            <a:r>
              <a:rPr lang="ru-RU" sz="1800" dirty="0" err="1"/>
              <a:t>Газодымозащитный</a:t>
            </a:r>
            <a:r>
              <a:rPr lang="ru-RU" sz="1800" dirty="0"/>
              <a:t> комплект предназначен для защиты органов дыхания, глаз и головы человека от дыма и токсичных газов, образующихся при пожарах, в том числе и от оксида углерода.</a:t>
            </a:r>
          </a:p>
          <a:p>
            <a:pPr>
              <a:lnSpc>
                <a:spcPct val="80000"/>
              </a:lnSpc>
              <a:buClr>
                <a:schemeClr val="tx1"/>
              </a:buClr>
              <a:defRPr/>
            </a:pPr>
            <a:r>
              <a:rPr lang="ru-RU" sz="1800" dirty="0"/>
              <a:t>Применяется при эвакуации во время пожара в гостиницах, высотных административных зданиях, больницах и других аналогичных объектах и предназначен для взрослых и детей старше 10 лет, в том числе, имеющих прически, длинные волосы и очки.</a:t>
            </a:r>
          </a:p>
          <a:p>
            <a:pPr>
              <a:lnSpc>
                <a:spcPct val="80000"/>
              </a:lnSpc>
              <a:buClr>
                <a:schemeClr val="tx1"/>
              </a:buClr>
              <a:defRPr/>
            </a:pPr>
            <a:r>
              <a:rPr lang="ru-RU" sz="1800" dirty="0" smtClean="0"/>
              <a:t>ГДЗК </a:t>
            </a:r>
            <a:r>
              <a:rPr lang="ru-RU" sz="1800" dirty="0"/>
              <a:t>состоит из капюшона, полумаски, клапана выдоха, фильтрующе-сорбирующего патрона и оголовья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12290" name="Picture 2" descr="V:\ОБЖ\ОБЖ_школа\ГДЗК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1713" y="2348880"/>
            <a:ext cx="254368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6848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Фильтрующие СИЗОД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1412776"/>
            <a:ext cx="4978896" cy="864095"/>
          </a:xfrm>
        </p:spPr>
        <p:txBody>
          <a:bodyPr/>
          <a:lstStyle/>
          <a:p>
            <a:r>
              <a:rPr lang="ru-RU" sz="2800" dirty="0" smtClean="0"/>
              <a:t>Респиратор </a:t>
            </a:r>
            <a:r>
              <a:rPr lang="ru-RU" sz="2800" dirty="0" err="1" smtClean="0"/>
              <a:t>противопыльный</a:t>
            </a:r>
            <a:r>
              <a:rPr lang="ru-RU" sz="2800" dirty="0" smtClean="0"/>
              <a:t> Р-2 (У-2К)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211960" y="2564903"/>
            <a:ext cx="4104456" cy="3561259"/>
          </a:xfrm>
        </p:spPr>
        <p:txBody>
          <a:bodyPr>
            <a:normAutofit/>
          </a:bodyPr>
          <a:lstStyle/>
          <a:p>
            <a:pPr marL="571500" indent="-457200">
              <a:buClr>
                <a:schemeClr val="tx1"/>
              </a:buClr>
              <a:buFont typeface="+mj-lt"/>
              <a:buAutoNum type="arabicParenR"/>
            </a:pPr>
            <a:r>
              <a:rPr lang="ru-RU" sz="2000" dirty="0" smtClean="0"/>
              <a:t>клапан вдоха;</a:t>
            </a:r>
          </a:p>
          <a:p>
            <a:pPr marL="571500" indent="-457200">
              <a:buClr>
                <a:schemeClr val="tx1"/>
              </a:buClr>
              <a:buFont typeface="+mj-lt"/>
              <a:buAutoNum type="arabicParenR"/>
            </a:pPr>
            <a:r>
              <a:rPr lang="ru-RU" sz="2000" dirty="0" smtClean="0"/>
              <a:t>экран;</a:t>
            </a:r>
          </a:p>
          <a:p>
            <a:pPr marL="571500" indent="-457200">
              <a:buClr>
                <a:schemeClr val="tx1"/>
              </a:buClr>
              <a:buFont typeface="+mj-lt"/>
              <a:buAutoNum type="arabicParenR"/>
            </a:pPr>
            <a:r>
              <a:rPr lang="ru-RU" sz="2000" dirty="0" smtClean="0"/>
              <a:t>клапан выдоха;</a:t>
            </a:r>
          </a:p>
          <a:p>
            <a:pPr marL="571500" indent="-457200">
              <a:buClr>
                <a:schemeClr val="tx1"/>
              </a:buClr>
              <a:buFont typeface="+mj-lt"/>
              <a:buAutoNum type="arabicParenR"/>
            </a:pPr>
            <a:r>
              <a:rPr lang="ru-RU" sz="2000" dirty="0" smtClean="0"/>
              <a:t>полумаска;</a:t>
            </a:r>
          </a:p>
          <a:p>
            <a:pPr marL="571500" indent="-457200">
              <a:buClr>
                <a:schemeClr val="tx1"/>
              </a:buClr>
              <a:buFont typeface="+mj-lt"/>
              <a:buAutoNum type="arabicParenR"/>
            </a:pPr>
            <a:r>
              <a:rPr lang="ru-RU" sz="2000" dirty="0" smtClean="0"/>
              <a:t>эластичные тесемки;</a:t>
            </a:r>
          </a:p>
          <a:p>
            <a:pPr marL="571500" indent="-457200">
              <a:buClr>
                <a:schemeClr val="tx1"/>
              </a:buClr>
              <a:buFont typeface="+mj-lt"/>
              <a:buAutoNum type="arabicParenR"/>
            </a:pPr>
            <a:r>
              <a:rPr lang="ru-RU" sz="2000" dirty="0" err="1" smtClean="0"/>
              <a:t>нерастягивающиеся</a:t>
            </a:r>
            <a:r>
              <a:rPr lang="ru-RU" sz="2000" dirty="0" smtClean="0"/>
              <a:t> тесемки</a:t>
            </a:r>
            <a:endParaRPr lang="ru-RU" sz="20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84" t="1179" r="1184" b="1368"/>
          <a:stretch/>
        </p:blipFill>
        <p:spPr bwMode="auto">
          <a:xfrm>
            <a:off x="467544" y="2852936"/>
            <a:ext cx="3570972" cy="2098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2936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Фильтрующие СИЗОД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7571184" cy="639762"/>
          </a:xfrm>
        </p:spPr>
        <p:txBody>
          <a:bodyPr/>
          <a:lstStyle/>
          <a:p>
            <a:r>
              <a:rPr lang="ru-RU" sz="2800" dirty="0" err="1" smtClean="0"/>
              <a:t>Противопыльная</a:t>
            </a:r>
            <a:r>
              <a:rPr lang="ru-RU" sz="2800" dirty="0" smtClean="0"/>
              <a:t> тканевая маска</a:t>
            </a:r>
            <a:endParaRPr lang="ru-RU" sz="2800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>
          <a:xfrm>
            <a:off x="4419600" y="3140967"/>
            <a:ext cx="3657600" cy="298519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Изготавливается из плотной ткани, внутри которой прокладывается слой ваты.</a:t>
            </a:r>
          </a:p>
          <a:p>
            <a:r>
              <a:rPr lang="ru-RU" sz="2000" dirty="0" smtClean="0"/>
              <a:t>Окуляры можно сделать из прозрачного полиэтилена</a:t>
            </a:r>
            <a:endParaRPr lang="ru-RU" sz="2000" dirty="0"/>
          </a:p>
        </p:txBody>
      </p:sp>
      <p:pic>
        <p:nvPicPr>
          <p:cNvPr id="11266" name="Picture 2" descr="V:\ОБЖ\ОБЖ_школа\ПТМ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031" y="2241046"/>
            <a:ext cx="2937654" cy="349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639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Фильтрующие СИЗОД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196752"/>
            <a:ext cx="7643192" cy="639762"/>
          </a:xfrm>
        </p:spPr>
        <p:txBody>
          <a:bodyPr/>
          <a:lstStyle/>
          <a:p>
            <a:r>
              <a:rPr lang="ru-RU" sz="2800" dirty="0" smtClean="0"/>
              <a:t>Ватно-марлевая повязка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27984" y="2204864"/>
            <a:ext cx="3657600" cy="395128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ru-RU" sz="2000" dirty="0" smtClean="0"/>
              <a:t>Изготавливается из куска марли размером 100 × 50 см</a:t>
            </a:r>
          </a:p>
          <a:p>
            <a:pPr>
              <a:buClr>
                <a:schemeClr val="tx1"/>
              </a:buClr>
            </a:pPr>
            <a:r>
              <a:rPr lang="ru-RU" sz="2000" dirty="0" smtClean="0"/>
              <a:t>Внутри прокладывается слой ваты толщиной 2 см</a:t>
            </a:r>
          </a:p>
          <a:p>
            <a:pPr>
              <a:buClr>
                <a:schemeClr val="tx1"/>
              </a:buClr>
            </a:pPr>
            <a:r>
              <a:rPr lang="ru-RU" sz="2000" dirty="0" smtClean="0"/>
              <a:t>Для защиты от хлора повязка смачивается 2-5% раствором соды</a:t>
            </a:r>
          </a:p>
          <a:p>
            <a:pPr>
              <a:buClr>
                <a:schemeClr val="tx1"/>
              </a:buClr>
            </a:pPr>
            <a:r>
              <a:rPr lang="ru-RU" sz="2000" dirty="0" smtClean="0"/>
              <a:t>Для защиты от аммиака – 2% раствором лимонной или уксусной кислоты</a:t>
            </a:r>
          </a:p>
          <a:p>
            <a:endParaRPr lang="ru-RU" dirty="0"/>
          </a:p>
        </p:txBody>
      </p:sp>
      <p:pic>
        <p:nvPicPr>
          <p:cNvPr id="13314" name="Picture 2" descr="V:\ОБЖ\ОБЖ_школа\ВМП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259632" y="2204863"/>
            <a:ext cx="2244235" cy="3805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2559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197</TotalTime>
  <Words>346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Соседство</vt:lpstr>
      <vt:lpstr>Средства индивидуальной защиты</vt:lpstr>
      <vt:lpstr>Средства индивидуальной защиты органов дыхания (СИЗОД)</vt:lpstr>
      <vt:lpstr>Изолирующие СИЗОД</vt:lpstr>
      <vt:lpstr>Фильтрующие СИЗОД</vt:lpstr>
      <vt:lpstr>Модификации противогаза ГП-7</vt:lpstr>
      <vt:lpstr>Фильтрующие СИЗОД</vt:lpstr>
      <vt:lpstr>Фильтрующие СИЗОД</vt:lpstr>
      <vt:lpstr>Фильтрующие СИЗОД</vt:lpstr>
      <vt:lpstr>Фильтрующие СИЗОД</vt:lpstr>
      <vt:lpstr>Средства индивидуальной защиты кожи (СИЗК)</vt:lpstr>
      <vt:lpstr>Общевойсковой защитный комплект</vt:lpstr>
      <vt:lpstr>Общевойсковой защитный комплект</vt:lpstr>
      <vt:lpstr>Легкий защитный костюм Л-1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Средства индивидуальной защиты</dc:title>
  <dc:creator>Valentin</dc:creator>
  <cp:lastModifiedBy>User</cp:lastModifiedBy>
  <cp:revision>35</cp:revision>
  <dcterms:created xsi:type="dcterms:W3CDTF">2014-09-08T07:20:11Z</dcterms:created>
  <dcterms:modified xsi:type="dcterms:W3CDTF">2016-11-22T11:31:02Z</dcterms:modified>
</cp:coreProperties>
</file>