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274" r:id="rId3"/>
    <p:sldId id="275" r:id="rId4"/>
    <p:sldId id="276" r:id="rId5"/>
    <p:sldId id="278" r:id="rId6"/>
    <p:sldId id="288" r:id="rId7"/>
    <p:sldId id="289" r:id="rId8"/>
    <p:sldId id="277" r:id="rId9"/>
    <p:sldId id="286" r:id="rId10"/>
    <p:sldId id="279" r:id="rId11"/>
    <p:sldId id="280" r:id="rId12"/>
    <p:sldId id="281" r:id="rId13"/>
    <p:sldId id="282" r:id="rId14"/>
    <p:sldId id="284" r:id="rId15"/>
    <p:sldId id="283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676" autoAdjust="0"/>
    <p:restoredTop sz="94767" autoAdjust="0"/>
  </p:normalViewPr>
  <p:slideViewPr>
    <p:cSldViewPr>
      <p:cViewPr>
        <p:scale>
          <a:sx n="66" d="100"/>
          <a:sy n="66" d="100"/>
        </p:scale>
        <p:origin x="-53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C44C9-5F81-41A0-B98F-3476EE44A19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4D813-DAC6-4BEB-A856-CDDF723D4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0D6EC-0A27-4A65-99E3-CD8A9A3CC75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B0A43-BB42-4449-9EA2-D096235B0D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305F1-B62A-42DF-BA68-7515D50EE3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305F1-B62A-42DF-BA68-7515D50EE39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B0A43-BB42-4449-9EA2-D096235B0D6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C349-27C7-41BF-B131-78145939652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7F05D-3CB7-4E6D-B16B-80EC59B7D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нжерок\Downloads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96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858280" cy="1470025"/>
          </a:xfrm>
        </p:spPr>
        <p:txBody>
          <a:bodyPr>
            <a:noAutofit/>
          </a:bodyPr>
          <a:lstStyle/>
          <a:p>
            <a:r>
              <a:rPr lang="en-US" sz="8800" dirty="0" smtClean="0"/>
              <a:t>I’m glad to see you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нжерок\Downloads\2014-01-26_162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146" name="Picture 2" descr="Рисунок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947026"/>
            <a:ext cx="7143800" cy="51251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  <a:softEdge rad="12700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7358082" y="2714620"/>
            <a:ext cx="104227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bed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6072206"/>
            <a:ext cx="155600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picture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3357562"/>
            <a:ext cx="123303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lamp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15206" y="1285860"/>
            <a:ext cx="122661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chair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4714884"/>
            <a:ext cx="117211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desk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2000240"/>
            <a:ext cx="195630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computer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4000504"/>
            <a:ext cx="1446486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carpet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5357826"/>
            <a:ext cx="110665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books</a:t>
            </a:r>
            <a:endParaRPr lang="ru-RU" sz="28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24"/>
            <a:ext cx="90725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</a:t>
            </a:r>
            <a:r>
              <a:rPr lang="en-US" sz="4000" b="1" cap="none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en-US" sz="4000" b="1" cap="none" spc="50" dirty="0" smtClean="0">
                <a:ln w="11430"/>
                <a:solidFill>
                  <a:srgbClr val="008000"/>
                </a:solidFill>
              </a:rPr>
              <a:t>There is a … . 		</a:t>
            </a:r>
            <a:r>
              <a:rPr lang="ru-RU" sz="4000" b="1" cap="none" spc="50" dirty="0" smtClean="0">
                <a:ln w="11430"/>
                <a:solidFill>
                  <a:srgbClr val="008000"/>
                </a:solidFill>
              </a:rPr>
              <a:t>  </a:t>
            </a:r>
          </a:p>
          <a:p>
            <a:pPr algn="ctr"/>
            <a:r>
              <a:rPr lang="ru-RU" sz="4000" b="1" spc="50" dirty="0">
                <a:ln w="11430"/>
                <a:solidFill>
                  <a:srgbClr val="008000"/>
                </a:solidFill>
              </a:rPr>
              <a:t> </a:t>
            </a:r>
            <a:r>
              <a:rPr lang="ru-RU" sz="4000" b="1" spc="50" dirty="0" smtClean="0">
                <a:ln w="11430"/>
                <a:solidFill>
                  <a:srgbClr val="008000"/>
                </a:solidFill>
              </a:rPr>
              <a:t>                                                   </a:t>
            </a:r>
            <a:r>
              <a:rPr lang="en-US" sz="4000" b="1" spc="50" dirty="0" smtClean="0">
                <a:ln w="11430"/>
                <a:solidFill>
                  <a:srgbClr val="008000"/>
                </a:solidFill>
              </a:rPr>
              <a:t>There are …</a:t>
            </a:r>
            <a:endParaRPr lang="ru-RU" sz="4000" b="1" cap="none" spc="50" dirty="0">
              <a:ln w="11430"/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нжерок\Downloads\08438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642918"/>
            <a:ext cx="5740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 is the bear?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071678"/>
            <a:ext cx="678391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0000CC"/>
                </a:solidFill>
              </a:rPr>
              <a:t>in</a:t>
            </a:r>
            <a:endParaRPr lang="ru-RU" sz="48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2000240"/>
            <a:ext cx="1775358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0000CC"/>
                </a:solidFill>
              </a:rPr>
              <a:t>above</a:t>
            </a:r>
            <a:endParaRPr lang="ru-RU" sz="48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3071810"/>
            <a:ext cx="1785949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0000CC"/>
                </a:solidFill>
              </a:rPr>
              <a:t>under</a:t>
            </a:r>
            <a:endParaRPr lang="ru-RU" sz="48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1857364"/>
            <a:ext cx="185659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smtClean="0">
                <a:ln w="11430"/>
                <a:solidFill>
                  <a:srgbClr val="0000CC"/>
                </a:solidFill>
              </a:rPr>
              <a:t>behind</a:t>
            </a:r>
            <a:endParaRPr lang="ru-RU" sz="44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857496"/>
            <a:ext cx="276338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solidFill>
                  <a:srgbClr val="0000CC"/>
                </a:solidFill>
              </a:rPr>
              <a:t>between</a:t>
            </a:r>
            <a:endParaRPr lang="ru-RU" sz="54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4572008"/>
            <a:ext cx="3674404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solidFill>
                  <a:srgbClr val="0000CC"/>
                </a:solidFill>
              </a:rPr>
              <a:t>In the middle of</a:t>
            </a:r>
            <a:endParaRPr lang="ru-RU" sz="40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3786190"/>
            <a:ext cx="5132687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solidFill>
                  <a:srgbClr val="0000CC"/>
                </a:solidFill>
              </a:rPr>
              <a:t>In the left corner</a:t>
            </a:r>
            <a:endParaRPr lang="ru-RU" sz="5400" b="1" spc="50" dirty="0">
              <a:ln w="11430"/>
              <a:solidFill>
                <a:srgbClr val="0000CC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5500702"/>
            <a:ext cx="6667787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/>
                <a:solidFill>
                  <a:srgbClr val="FF0000"/>
                </a:solidFill>
              </a:rPr>
              <a:t>The bear is in the box.</a:t>
            </a:r>
            <a:endParaRPr lang="ru-RU" sz="5400" b="1" spc="50" dirty="0">
              <a:ln w="11430"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нжерок\Downloads\2014-01-19_232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Рисунок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71612"/>
            <a:ext cx="6572296" cy="45336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000892" y="3286124"/>
            <a:ext cx="122802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</a:t>
            </a:r>
            <a:r>
              <a:rPr lang="en-US" sz="32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sofa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2330" y="2071678"/>
            <a:ext cx="1374094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lamp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1428736"/>
            <a:ext cx="139249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table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-24"/>
            <a:ext cx="90725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Is there a (an) … 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?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		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Are there … 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5857892"/>
            <a:ext cx="1739772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picture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2988" y="4500570"/>
            <a:ext cx="2291012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 armchair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4546" y="6143644"/>
            <a:ext cx="202991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fireplace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15206" y="5143512"/>
            <a:ext cx="161409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carpet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2714620"/>
            <a:ext cx="134524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shelf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6143644"/>
            <a:ext cx="190385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window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29520" y="3857628"/>
            <a:ext cx="1364476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chair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406" y="642918"/>
            <a:ext cx="90725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Have you got a (an) … 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?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29190" y="6143644"/>
            <a:ext cx="219746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computer</a:t>
            </a:r>
            <a:endParaRPr lang="ru-RU" sz="3200" b="1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нжерок\Downloads\08438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6" name="Рисунок 5" descr="0c8cd79c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1071546"/>
            <a:ext cx="2786050" cy="2089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42976" y="357166"/>
            <a:ext cx="7670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Speak about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Tiny’s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House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000240"/>
            <a:ext cx="656770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“</a:t>
            </a:r>
            <a:r>
              <a:rPr lang="en-US" sz="8000" b="1" cap="all" dirty="0" err="1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Tiny’s</a:t>
            </a:r>
            <a:r>
              <a:rPr lang="en-US" sz="8000" b="1" cap="all" dirty="0" smtClean="0">
                <a:ln/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rooms”</a:t>
            </a:r>
            <a:endParaRPr lang="ru-RU" sz="8000" b="1" cap="all" dirty="0">
              <a:ln/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42852"/>
            <a:ext cx="1357322" cy="2014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orig_397_1297523926GBheyTfQ2Z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4572008"/>
            <a:ext cx="3357554" cy="20578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011-011-Kreslo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786578" y="4857760"/>
            <a:ext cx="2000264" cy="1714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нжерок\Downloads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6143668" cy="585791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4800" b="1" u="sng" dirty="0" smtClean="0">
                <a:solidFill>
                  <a:srgbClr val="FF0000"/>
                </a:solidFill>
              </a:rPr>
              <a:t>Подведем итоги</a:t>
            </a:r>
          </a:p>
          <a:p>
            <a:pPr algn="just"/>
            <a:r>
              <a:rPr lang="ru-RU" sz="3600" dirty="0" smtClean="0"/>
              <a:t>Урок прошел  удачно, я активно участвовал в работе класса. С заданиями справился успешно.</a:t>
            </a:r>
          </a:p>
          <a:p>
            <a:pPr algn="just"/>
            <a:r>
              <a:rPr lang="ru-RU" sz="3600" dirty="0" smtClean="0"/>
              <a:t>Сегодня на уроке не все задания казались легкими. Мне было трудно, но я справился. Я вполне доволен собой!</a:t>
            </a:r>
            <a:endParaRPr lang="en-US" sz="3600" dirty="0" smtClean="0"/>
          </a:p>
          <a:p>
            <a:pPr algn="just"/>
            <a:r>
              <a:rPr lang="ru-RU" sz="3600" dirty="0" smtClean="0"/>
              <a:t>Задания на уроке оказались</a:t>
            </a:r>
            <a:r>
              <a:rPr lang="en-US" sz="3600" dirty="0" smtClean="0"/>
              <a:t> </a:t>
            </a:r>
            <a:r>
              <a:rPr lang="ru-RU" sz="3600" dirty="0" smtClean="0"/>
              <a:t>слишком трудными. Мне нужна помощь!</a:t>
            </a:r>
          </a:p>
          <a:p>
            <a:pPr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анжерок\Downloads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Теперь я…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786058"/>
            <a:ext cx="3186106" cy="3340105"/>
          </a:xfrm>
        </p:spPr>
        <p:txBody>
          <a:bodyPr/>
          <a:lstStyle/>
          <a:p>
            <a:pPr algn="ctr"/>
            <a:r>
              <a:rPr lang="ru-RU" dirty="0" smtClean="0"/>
              <a:t>МОГУ</a:t>
            </a:r>
          </a:p>
          <a:p>
            <a:pPr algn="ctr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929190" y="2928934"/>
            <a:ext cx="3186106" cy="324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3079899">
            <a:off x="2907110" y="917939"/>
            <a:ext cx="596826" cy="2060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803989">
            <a:off x="5227301" y="965932"/>
            <a:ext cx="596826" cy="20608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нжерок\Downloads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THANK YOU FOR </a:t>
            </a:r>
            <a:br>
              <a:rPr lang="en-US" sz="7200" b="1" dirty="0" smtClean="0">
                <a:solidFill>
                  <a:srgbClr val="FF0000"/>
                </a:solidFill>
              </a:rPr>
            </a:br>
            <a:r>
              <a:rPr lang="en-US" sz="7200" b="1" dirty="0" smtClean="0">
                <a:solidFill>
                  <a:srgbClr val="FF0000"/>
                </a:solidFill>
              </a:rPr>
              <a:t>THE LESSON!</a:t>
            </a:r>
            <a:br>
              <a:rPr lang="en-US" sz="7200" b="1" dirty="0" smtClean="0">
                <a:solidFill>
                  <a:srgbClr val="FF0000"/>
                </a:solidFill>
              </a:rPr>
            </a:br>
            <a:r>
              <a:rPr lang="en-US" sz="7200" b="1" dirty="0" smtClean="0">
                <a:solidFill>
                  <a:srgbClr val="FF0000"/>
                </a:solidFill>
              </a:rPr>
              <a:t/>
            </a:r>
            <a:br>
              <a:rPr lang="en-US" sz="7200" b="1" dirty="0" smtClean="0">
                <a:solidFill>
                  <a:srgbClr val="FF0000"/>
                </a:solidFill>
              </a:rPr>
            </a:br>
            <a:r>
              <a:rPr lang="en-US" sz="7200" b="1" dirty="0" smtClean="0">
                <a:solidFill>
                  <a:srgbClr val="FF0000"/>
                </a:solidFill>
              </a:rPr>
              <a:t>GOOD BYE!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нжерок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729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i="1" dirty="0" smtClean="0"/>
              <a:t>What’s the weather like today?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нжерок\Downloads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Манжерок\Downloads\09334_20140315_1105562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009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6686568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Monkey’s Fairy Tale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000108"/>
            <a:ext cx="5286412" cy="4525963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8000" b="1" dirty="0"/>
              <a:t>[</a:t>
            </a:r>
            <a:r>
              <a:rPr lang="ru-RU" sz="8000" b="1" dirty="0" err="1"/>
              <a:t>i:-i:-i</a:t>
            </a:r>
            <a:r>
              <a:rPr lang="ru-RU" sz="8000" b="1" dirty="0"/>
              <a:t>:] </a:t>
            </a:r>
            <a:endParaRPr lang="en-US" sz="8000" b="1" dirty="0" smtClean="0"/>
          </a:p>
          <a:p>
            <a:pPr>
              <a:buNone/>
            </a:pPr>
            <a:r>
              <a:rPr lang="ru-RU" sz="8000" b="1" dirty="0"/>
              <a:t>[ </a:t>
            </a:r>
            <a:r>
              <a:rPr lang="ru-RU" sz="8000" b="1" dirty="0" err="1"/>
              <a:t>la:-la:-la</a:t>
            </a:r>
            <a:r>
              <a:rPr lang="ru-RU" sz="8000" b="1" dirty="0" smtClean="0"/>
              <a:t>:]</a:t>
            </a:r>
            <a:endParaRPr lang="en-US" sz="8000" b="1" dirty="0" smtClean="0"/>
          </a:p>
          <a:p>
            <a:pPr algn="r">
              <a:buNone/>
            </a:pPr>
            <a:r>
              <a:rPr lang="ru-RU" sz="8000" b="1" dirty="0"/>
              <a:t>[</a:t>
            </a:r>
            <a:r>
              <a:rPr lang="ru-RU" sz="8000" b="1" dirty="0" err="1"/>
              <a:t>t-d</a:t>
            </a:r>
            <a:r>
              <a:rPr lang="ru-RU" sz="8000" b="1" dirty="0"/>
              <a:t>, </a:t>
            </a:r>
            <a:r>
              <a:rPr lang="ru-RU" sz="8000" b="1" dirty="0" err="1"/>
              <a:t>t-d</a:t>
            </a:r>
            <a:r>
              <a:rPr lang="ru-RU" sz="8000" b="1" dirty="0" smtClean="0"/>
              <a:t>]</a:t>
            </a:r>
            <a:endParaRPr lang="en-US" sz="8000" b="1" dirty="0" smtClean="0"/>
          </a:p>
          <a:p>
            <a:pPr>
              <a:buNone/>
            </a:pPr>
            <a:r>
              <a:rPr lang="en-US" sz="8000" b="1" dirty="0" smtClean="0"/>
              <a:t>    </a:t>
            </a:r>
            <a:r>
              <a:rPr lang="ru-RU" sz="8000" b="1" dirty="0" smtClean="0"/>
              <a:t>[</a:t>
            </a:r>
            <a:r>
              <a:rPr lang="ru-RU" sz="8000" b="1" dirty="0" err="1"/>
              <a:t>h-h-h</a:t>
            </a:r>
            <a:r>
              <a:rPr lang="ru-RU" sz="8000" b="1" dirty="0" smtClean="0"/>
              <a:t>]</a:t>
            </a:r>
            <a:endParaRPr lang="ru-RU" sz="8000" b="1" dirty="0"/>
          </a:p>
        </p:txBody>
      </p:sp>
      <p:pic>
        <p:nvPicPr>
          <p:cNvPr id="4100" name="Picture 4" descr="C:\Users\Манжерок\Downloads\funny_monkey_standing_on_one_han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82" y="0"/>
            <a:ext cx="2114550" cy="3038475"/>
          </a:xfrm>
          <a:prstGeom prst="rect">
            <a:avLst/>
          </a:prstGeom>
          <a:noFill/>
        </p:spPr>
      </p:pic>
      <p:pic>
        <p:nvPicPr>
          <p:cNvPr id="4103" name="Picture 7" descr="C:\Users\Манжерок\Downloads\cartoon-monkey_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286124"/>
            <a:ext cx="3762380" cy="3762380"/>
          </a:xfrm>
          <a:prstGeom prst="rect">
            <a:avLst/>
          </a:prstGeom>
          <a:noFill/>
        </p:spPr>
      </p:pic>
      <p:pic>
        <p:nvPicPr>
          <p:cNvPr id="4104" name="Picture 8" descr="C:\Users\Манжерок\Downloads\cartoon-monkey_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048000" cy="3048000"/>
          </a:xfrm>
          <a:prstGeom prst="rect">
            <a:avLst/>
          </a:prstGeom>
          <a:noFill/>
        </p:spPr>
      </p:pic>
      <p:pic>
        <p:nvPicPr>
          <p:cNvPr id="4108" name="Picture 12" descr="C:\Users\Манжерок\Downloads\monkey_cartoon_image_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8100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нжерок\Downloads\2014-01-19_2329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50825" y="260350"/>
            <a:ext cx="8713788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dirty="0">
                <a:latin typeface="Bookman Old Style" pitchFamily="18" charset="0"/>
              </a:rPr>
              <a:t>Найти русский эквивалент пословице </a:t>
            </a:r>
          </a:p>
          <a:p>
            <a:pPr algn="ctr">
              <a:spcBef>
                <a:spcPct val="50000"/>
              </a:spcBef>
            </a:pPr>
            <a:r>
              <a:rPr lang="en-US" sz="6600" b="1" i="1" dirty="0" smtClean="0">
                <a:latin typeface="Algerian" pitchFamily="82" charset="0"/>
              </a:rPr>
              <a:t>“There  is   no  place  like  home”</a:t>
            </a:r>
            <a:endParaRPr lang="ru-RU" sz="6600" b="1" i="1" dirty="0"/>
          </a:p>
        </p:txBody>
      </p:sp>
      <p:sp>
        <p:nvSpPr>
          <p:cNvPr id="5" name="Cloud">
            <a:hlinkClick r:id="rId3" action="ppaction://hlinksldjump"/>
          </p:cNvPr>
          <p:cNvSpPr>
            <a:spLocks noChangeAspect="1" noEditPoints="1" noChangeArrowheads="1"/>
          </p:cNvSpPr>
          <p:nvPr/>
        </p:nvSpPr>
        <p:spPr bwMode="auto">
          <a:xfrm>
            <a:off x="357158" y="2276474"/>
            <a:ext cx="3714775" cy="200978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dirty="0">
                <a:latin typeface="Bookman Old Style" pitchFamily="18" charset="0"/>
              </a:rPr>
              <a:t>Где бы я не находился, дом – лучшее место</a:t>
            </a:r>
          </a:p>
        </p:txBody>
      </p:sp>
      <p:sp>
        <p:nvSpPr>
          <p:cNvPr id="6" name="Cloud">
            <a:hlinkClick r:id="rId4" action="ppaction://hlinksldjump"/>
          </p:cNvPr>
          <p:cNvSpPr>
            <a:spLocks noChangeAspect="1" noEditPoints="1" noChangeArrowheads="1"/>
          </p:cNvSpPr>
          <p:nvPr/>
        </p:nvSpPr>
        <p:spPr bwMode="auto">
          <a:xfrm>
            <a:off x="2857488" y="4357694"/>
            <a:ext cx="3509978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dirty="0">
                <a:latin typeface="Bookman Old Style" pitchFamily="18" charset="0"/>
              </a:rPr>
              <a:t>В гостях хорошо, а дома лучше!</a:t>
            </a:r>
          </a:p>
        </p:txBody>
      </p:sp>
      <p:sp>
        <p:nvSpPr>
          <p:cNvPr id="7" name="Cloud">
            <a:hlinkClick r:id="rId3" action="ppaction://hlinksldjump"/>
          </p:cNvPr>
          <p:cNvSpPr>
            <a:spLocks noChangeAspect="1" noEditPoints="1" noChangeArrowheads="1"/>
          </p:cNvSpPr>
          <p:nvPr/>
        </p:nvSpPr>
        <p:spPr bwMode="auto">
          <a:xfrm>
            <a:off x="5003800" y="2205038"/>
            <a:ext cx="3568728" cy="200978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dirty="0">
                <a:latin typeface="Bookman Old Style" pitchFamily="18" charset="0"/>
              </a:rPr>
              <a:t>Запад, восток, дом- лучшее место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нжерок\Downloads\kanceliariya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571480"/>
            <a:ext cx="5502275" cy="5959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нжерок\Downloads\2014-01-26_162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2"/>
            <a:ext cx="7072362" cy="53117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Hello boys and girls,</a:t>
            </a:r>
            <a:r>
              <a:rPr lang="ru-RU" sz="4400" b="1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   I’m in the dark forest. I can’t get to my sweet home. Children, help me, please. Do some tasks and safe me, please.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With love, Tiny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Picture 4" descr="C:\Users\Манжерок\Downloads\hello_html_m69ce81b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929454" y="2855904"/>
            <a:ext cx="2678922" cy="4002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Манжерок\Downloads\08438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5715016"/>
            <a:ext cx="112883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lamp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5929330"/>
            <a:ext cx="94929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wall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5143512"/>
            <a:ext cx="203773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bathroom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500570"/>
            <a:ext cx="121379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floor 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143512"/>
            <a:ext cx="113524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table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5143512"/>
            <a:ext cx="239520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living 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5857892"/>
            <a:ext cx="90601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hall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5929330"/>
            <a:ext cx="185178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bedroom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4643446"/>
            <a:ext cx="10502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door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28604"/>
            <a:ext cx="933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[O:]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0364" y="435098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[b]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60436" y="435098"/>
            <a:ext cx="683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[I]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48" y="357166"/>
            <a:ext cx="607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[r]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-142895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2357434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786326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928926" y="4572008"/>
            <a:ext cx="145745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pantry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Users\Манжерок\Downloads\08438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0694" y="1285860"/>
            <a:ext cx="112883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lamp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00958" y="1214422"/>
            <a:ext cx="94929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wall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785926"/>
            <a:ext cx="203773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bathroom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2428868"/>
            <a:ext cx="121379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floor 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1214422"/>
            <a:ext cx="113524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table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428868"/>
            <a:ext cx="239520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living 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1857364"/>
            <a:ext cx="90601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hall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071810"/>
            <a:ext cx="185178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bedroom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1785926"/>
            <a:ext cx="105028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door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428604"/>
            <a:ext cx="933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[O:]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14744" y="428604"/>
            <a:ext cx="81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[b]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60436" y="435098"/>
            <a:ext cx="683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[I]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4480" y="357166"/>
            <a:ext cx="6078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honeticTM" pitchFamily="82" charset="0"/>
              </a:rPr>
              <a:t>[r]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71484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2714624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929202" y="2214566"/>
            <a:ext cx="4500570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142976" y="1142984"/>
            <a:ext cx="145745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pantry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29520" y="2428868"/>
            <a:ext cx="121379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floor 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28926" y="1785926"/>
            <a:ext cx="203773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bathroom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2500306"/>
            <a:ext cx="185178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bedroom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29190" y="3000372"/>
            <a:ext cx="2395207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living room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15008" y="3643314"/>
            <a:ext cx="94929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z="2800" b="1" i="0" u="none" strike="noStrike" spc="50" normalizeH="0" baseline="0" dirty="0" smtClean="0">
                <a:ln w="11430"/>
                <a:solidFill>
                  <a:srgbClr val="80008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wall</a:t>
            </a:r>
            <a:endParaRPr lang="ru-RU" sz="2800" b="1" spc="50" dirty="0">
              <a:ln w="11430"/>
              <a:solidFill>
                <a:srgbClr val="80008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321</Words>
  <Application>Microsoft Office PowerPoint</Application>
  <PresentationFormat>Экран (4:3)</PresentationFormat>
  <Paragraphs>93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I’m glad to see you</vt:lpstr>
      <vt:lpstr>Слайд 2</vt:lpstr>
      <vt:lpstr>What’s the weather like today?</vt:lpstr>
      <vt:lpstr>Monkey’s Fairy Tale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Теперь я…</vt:lpstr>
      <vt:lpstr>THANK YOU FOR  THE LESSON!  GOOD BYE!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I’m glad to see you</dc:title>
  <dc:creator>Манжерок</dc:creator>
  <cp:lastModifiedBy>Манжерок</cp:lastModifiedBy>
  <cp:revision>22</cp:revision>
  <dcterms:created xsi:type="dcterms:W3CDTF">2016-11-15T15:35:45Z</dcterms:created>
  <dcterms:modified xsi:type="dcterms:W3CDTF">2016-11-22T03:50:04Z</dcterms:modified>
</cp:coreProperties>
</file>