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B21DE1-17F0-412B-AD09-0F985794B2A6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2C0AF4-AE12-4607-806E-D4F90472B8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7"/>
            <a:ext cx="7643866" cy="1785949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</a:rPr>
              <a:t>Вопросы по теме «Погода»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071942"/>
            <a:ext cx="8072494" cy="2071702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dirty="0" smtClean="0">
                <a:solidFill>
                  <a:schemeClr val="tx2"/>
                </a:solidFill>
              </a:rPr>
              <a:t>Работу выполнила: Зелинская Наталья Владимировна,</a:t>
            </a:r>
          </a:p>
          <a:p>
            <a:pPr algn="r"/>
            <a:r>
              <a:rPr lang="ru-RU" sz="2400" dirty="0" smtClean="0">
                <a:solidFill>
                  <a:schemeClr val="tx2"/>
                </a:solidFill>
              </a:rPr>
              <a:t>учитель географии ГБОУ СОШ №274</a:t>
            </a:r>
          </a:p>
          <a:p>
            <a:pPr algn="r"/>
            <a:r>
              <a:rPr lang="ru-RU" sz="2400" dirty="0" smtClean="0">
                <a:solidFill>
                  <a:schemeClr val="tx2"/>
                </a:solidFill>
              </a:rPr>
              <a:t>Преподаватель: Карпова Наталья Александровна</a:t>
            </a:r>
          </a:p>
          <a:p>
            <a:pPr algn="r"/>
            <a:endParaRPr lang="ru-RU" sz="2400" dirty="0" smtClean="0">
              <a:solidFill>
                <a:schemeClr val="tx2"/>
              </a:solidFill>
            </a:endParaRPr>
          </a:p>
          <a:p>
            <a:pPr algn="r"/>
            <a:r>
              <a:rPr lang="ru-RU" sz="2400" dirty="0" smtClean="0">
                <a:solidFill>
                  <a:schemeClr val="tx2"/>
                </a:solidFill>
              </a:rPr>
              <a:t>2015 год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Подумай!!!</a:t>
            </a:r>
            <a:br>
              <a:rPr lang="ru-RU" sz="5400" b="1" dirty="0" smtClean="0"/>
            </a:br>
            <a:endParaRPr lang="ru-RU" dirty="0"/>
          </a:p>
        </p:txBody>
      </p:sp>
      <p:pic>
        <p:nvPicPr>
          <p:cNvPr id="8" name="Содержимое 7" descr="i_04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00174"/>
            <a:ext cx="3643338" cy="3643338"/>
          </a:xfrm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571472" y="5429264"/>
            <a:ext cx="1000132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Вопрос №4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800" b="1" i="1" dirty="0" smtClean="0"/>
          </a:p>
          <a:p>
            <a:r>
              <a:rPr lang="ru-RU" sz="2800" b="1" i="1" dirty="0" smtClean="0"/>
              <a:t>Прибор </a:t>
            </a:r>
            <a:r>
              <a:rPr lang="ru-RU" sz="2800" b="1" i="1" dirty="0" smtClean="0"/>
              <a:t>для измерения атмосферного давления:</a:t>
            </a:r>
            <a:endParaRPr lang="ru-RU" sz="2800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hlinkClick r:id="rId2" action="ppaction://hlinksldjump"/>
              </a:rPr>
              <a:t>Термометр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3" action="ppaction://hlinksldjump"/>
              </a:rPr>
              <a:t>Барометр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2" action="ppaction://hlinksldjump"/>
              </a:rPr>
              <a:t>Гигрометр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  <a:hlinkClick r:id="rId2" action="ppaction://hlinksldjump"/>
              </a:rPr>
              <a:t>Осадкомер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  <a:hlinkClick r:id="rId2" action="ppaction://hlinksldjump"/>
              </a:rPr>
              <a:t>Анемометр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Верно!!!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Содержимое 7" descr="0_7b68d_693eacff_X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962944"/>
            <a:ext cx="7620000" cy="4333875"/>
          </a:xfrm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072330" y="5500702"/>
            <a:ext cx="121444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Подумай!!!</a:t>
            </a:r>
          </a:p>
        </p:txBody>
      </p:sp>
      <p:pic>
        <p:nvPicPr>
          <p:cNvPr id="8" name="Содержимое 7" descr="i_04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5234" y="2143115"/>
            <a:ext cx="3558401" cy="3558401"/>
          </a:xfrm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500034" y="5500702"/>
            <a:ext cx="928694" cy="6429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Вопрос №5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b="1" i="1" dirty="0" smtClean="0"/>
              <a:t>Насыщенный </a:t>
            </a:r>
            <a:r>
              <a:rPr lang="ru-RU" b="1" i="1" dirty="0" smtClean="0"/>
              <a:t>воздух – это воздух, относительная влажность которого: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0%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50%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100%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облака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3643314"/>
            <a:ext cx="3945916" cy="2706052"/>
          </a:xfrm>
          <a:prstGeom prst="flowChartAlternateProcess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Верно!!!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Содержимое 7" descr="0_7b68d_693eacff_X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7712" y="1571612"/>
            <a:ext cx="7620000" cy="4614875"/>
          </a:xfrm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6858016" y="5500702"/>
            <a:ext cx="1357322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Подумай!!!</a:t>
            </a:r>
            <a:br>
              <a:rPr lang="ru-RU" sz="5400" b="1" dirty="0" smtClean="0"/>
            </a:br>
            <a:endParaRPr lang="ru-RU" dirty="0"/>
          </a:p>
        </p:txBody>
      </p:sp>
      <p:pic>
        <p:nvPicPr>
          <p:cNvPr id="8" name="Содержимое 7" descr="i_04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071546"/>
            <a:ext cx="4344219" cy="4344219"/>
          </a:xfrm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571472" y="5572140"/>
            <a:ext cx="1071570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Спасибо </a:t>
            </a:r>
            <a:r>
              <a:rPr lang="ru-RU" sz="3600" b="1" dirty="0" smtClean="0">
                <a:solidFill>
                  <a:schemeClr val="tx1"/>
                </a:solidFill>
              </a:rPr>
              <a:t>за выполнение!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«5» – все ответы верны</a:t>
            </a:r>
          </a:p>
          <a:p>
            <a:r>
              <a:rPr lang="ru-RU" dirty="0" smtClean="0"/>
              <a:t>«4» – один неверный ответ</a:t>
            </a:r>
          </a:p>
          <a:p>
            <a:r>
              <a:rPr lang="ru-RU" dirty="0" smtClean="0"/>
              <a:t>«3» – два неверных</a:t>
            </a:r>
          </a:p>
          <a:p>
            <a:r>
              <a:rPr lang="ru-RU" dirty="0" smtClean="0"/>
              <a:t>«2» – три и более неверных ответа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Вопрос №1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/>
              <a:t>Погодой называется:</a:t>
            </a:r>
            <a:endParaRPr lang="ru-RU" sz="31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/>
                </a:solidFill>
                <a:hlinkClick r:id="rId2" action="ppaction://hlinksldjump"/>
              </a:rPr>
              <a:t>Фактор, который следует учесть.</a:t>
            </a:r>
            <a:endParaRPr lang="ru-RU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hlinkClick r:id="rId3" action="ppaction://hlinksldjump"/>
              </a:rPr>
              <a:t>Состояние тропосферы в данном месте в данный момент времени.</a:t>
            </a:r>
            <a:endParaRPr lang="ru-RU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  <a:hlinkClick r:id="rId2" action="ppaction://hlinksldjump"/>
              </a:rPr>
              <a:t>Это обстоятельство, которое следует принимать во внимание.</a:t>
            </a:r>
            <a:endParaRPr lang="ru-RU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Z:\14.36.22\ЗелинскаяНВ\Занятие 2\Картинки\зим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928802"/>
            <a:ext cx="4038600" cy="2806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Верно!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858016" y="5286388"/>
            <a:ext cx="1428760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0_7b68d_693eacff_X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571612"/>
            <a:ext cx="7033896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Подумай!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5" name="Содержимое 4" descr="i_04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500174"/>
            <a:ext cx="3786214" cy="3786214"/>
          </a:xfrm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571472" y="5214950"/>
            <a:ext cx="928694" cy="6429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Вопрос №2 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857364"/>
            <a:ext cx="4038600" cy="4434840"/>
          </a:xfrm>
        </p:spPr>
        <p:txBody>
          <a:bodyPr>
            <a:normAutofit/>
          </a:bodyPr>
          <a:lstStyle/>
          <a:p>
            <a:endParaRPr lang="ru-RU" sz="2800" b="1" i="1" dirty="0" smtClean="0">
              <a:solidFill>
                <a:srgbClr val="0070C0"/>
              </a:solidFill>
            </a:endParaRPr>
          </a:p>
          <a:p>
            <a:r>
              <a:rPr lang="ru-RU" sz="2800" b="1" i="1" dirty="0" smtClean="0"/>
              <a:t>Что нужно отнести к основным элементам погоды:</a:t>
            </a:r>
          </a:p>
          <a:p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hlinkClick r:id="rId2" action="ppaction://hlinksldjump"/>
              </a:rPr>
              <a:t>Ветер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  <a:hlinkClick r:id="rId3" action="ppaction://hlinksldjump"/>
              </a:rPr>
              <a:t>Температура воздуха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  <a:hlinkClick r:id="rId2" action="ppaction://hlinksldjump"/>
              </a:rPr>
              <a:t>Облака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  <a:hlinkClick r:id="rId3" action="ppaction://hlinksldjump"/>
              </a:rPr>
              <a:t>Атмосферное давление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  <a:hlinkClick r:id="rId2" action="ppaction://hlinksldjump"/>
              </a:rPr>
              <a:t>Осадки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  <a:hlinkClick r:id="rId3" action="ppaction://hlinksldjump"/>
              </a:rPr>
              <a:t>Влажность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Подумай!!!</a:t>
            </a:r>
            <a:br>
              <a:rPr lang="ru-RU" sz="5400" b="1" dirty="0" smtClean="0"/>
            </a:br>
            <a:endParaRPr lang="ru-RU" dirty="0"/>
          </a:p>
        </p:txBody>
      </p:sp>
      <p:pic>
        <p:nvPicPr>
          <p:cNvPr id="8" name="Содержимое 7" descr="i_04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928802"/>
            <a:ext cx="3000396" cy="3000396"/>
          </a:xfrm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714348" y="5143512"/>
            <a:ext cx="857256" cy="6429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Верно!!!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643702" y="5429264"/>
            <a:ext cx="150019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0_7b68d_693eacff_X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262062"/>
            <a:ext cx="7620000" cy="433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Вопрос №3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Ветер, дважды в сутки меняющий направление:</a:t>
            </a:r>
            <a:endParaRPr lang="ru-RU" sz="2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hlinkClick r:id="rId2" action="ppaction://hlinksldjump"/>
              </a:rPr>
              <a:t>Муссон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hlinkClick r:id="rId3" action="ppaction://hlinksldjump"/>
              </a:rPr>
              <a:t>Бриз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hlinkClick r:id="rId2" action="ppaction://hlinksldjump"/>
              </a:rPr>
              <a:t>Западный ветер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Верно!!!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Содержимое 7" descr="0_7b68d_693eacff_X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285860"/>
            <a:ext cx="7620000" cy="4333875"/>
          </a:xfrm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6429388" y="5357826"/>
            <a:ext cx="121444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170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Вопросы по теме «Погода»</vt:lpstr>
      <vt:lpstr>Вопрос №1 Погодой называется:</vt:lpstr>
      <vt:lpstr>Верно! </vt:lpstr>
      <vt:lpstr>Подумай! </vt:lpstr>
      <vt:lpstr>Вопрос №2  </vt:lpstr>
      <vt:lpstr>Подумай!!! </vt:lpstr>
      <vt:lpstr>Верно!!! </vt:lpstr>
      <vt:lpstr>Вопрос №3</vt:lpstr>
      <vt:lpstr>Верно!!! </vt:lpstr>
      <vt:lpstr>Подумай!!! </vt:lpstr>
      <vt:lpstr>Вопрос №4</vt:lpstr>
      <vt:lpstr>Верно!!! </vt:lpstr>
      <vt:lpstr>Подумай!!!</vt:lpstr>
      <vt:lpstr>Вопрос №5</vt:lpstr>
      <vt:lpstr>Верно!!! </vt:lpstr>
      <vt:lpstr>Подумай!!! </vt:lpstr>
      <vt:lpstr>        Спасибо за выполнение!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по теме «Погода»</dc:title>
  <dc:creator>14.36.22</dc:creator>
  <cp:lastModifiedBy>14.36.22</cp:lastModifiedBy>
  <cp:revision>60</cp:revision>
  <dcterms:created xsi:type="dcterms:W3CDTF">2015-02-05T14:23:57Z</dcterms:created>
  <dcterms:modified xsi:type="dcterms:W3CDTF">2015-02-26T15:29:37Z</dcterms:modified>
</cp:coreProperties>
</file>