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B1BE0-E893-4764-AC68-071F883B24E9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A1842-1FC5-4CD4-8314-39B605880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CC99-9291-4759-8966-1C8E5CE16051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0DFAC-97BD-4AC3-9495-7A1A60E0B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3DC97-095B-4303-B81B-45F29624D164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A8801-D5A4-46A6-9C80-980FFABF9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AAC7324-7E76-43A1-92C3-A1AEB03327F0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560C88-F209-4DD4-815E-9F32934DD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3E9AB-26DD-4FE8-9094-60E6F70890E3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FDFD7-ECE0-4A23-B84D-E13E54067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01CE7-331C-4157-AA59-D700EACB50A5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7A96D-9DF4-4F02-A30E-8068645BE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707C5-1913-492C-940C-1939D8793A35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1EFBF-7260-4C20-8845-D3BAD8E4D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5504C8E-2D70-459D-BE47-CCC2772A7BF9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929646-C836-4FA8-BA54-8C6340F76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C812F-64BC-4590-95F2-23F5BB47E21F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B3416-FCA4-4EAD-89A9-B75C72233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4F57C30-BB8C-4AA1-8570-082EABBC405B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1CE95C5-EC53-4B2D-BE14-BC59DBC6D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9780EC-23FC-4AA3-A1EB-61107E0FB5A4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945FEC-2649-461A-9F25-E204AF1CF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31246C0-DA1A-4280-9851-59678F14F0B4}" type="datetimeFigureOut">
              <a:rPr lang="ru-RU"/>
              <a:pPr>
                <a:defRPr/>
              </a:pPr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E2DF447-1900-4E85-9CF7-3532531AA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26" r:id="rId4"/>
    <p:sldLayoutId id="2147483727" r:id="rId5"/>
    <p:sldLayoutId id="2147483734" r:id="rId6"/>
    <p:sldLayoutId id="2147483728" r:id="rId7"/>
    <p:sldLayoutId id="2147483735" r:id="rId8"/>
    <p:sldLayoutId id="2147483736" r:id="rId9"/>
    <p:sldLayoutId id="2147483729" r:id="rId10"/>
    <p:sldLayoutId id="214748373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307F9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AEC7D0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FED8AA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763713" y="981075"/>
            <a:ext cx="7196137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600" i="1" dirty="0" smtClean="0">
                <a:solidFill>
                  <a:srgbClr val="7030A0"/>
                </a:solidFill>
                <a:latin typeface="Book Antiqua" pitchFamily="18" charset="0"/>
              </a:rPr>
              <a:t>«Я и моя Семья»</a:t>
            </a: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463" y="2852738"/>
            <a:ext cx="4032250" cy="17526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i="1" smtClean="0">
                <a:solidFill>
                  <a:srgbClr val="7030A0"/>
                </a:solidFill>
              </a:rPr>
              <a:t>Выполнил ученик 1 «Б» класса</a:t>
            </a:r>
          </a:p>
          <a:p>
            <a:pPr>
              <a:buFont typeface="Arial" charset="0"/>
              <a:buNone/>
            </a:pPr>
            <a:r>
              <a:rPr lang="ru-RU" i="1" smtClean="0">
                <a:solidFill>
                  <a:srgbClr val="7030A0"/>
                </a:solidFill>
              </a:rPr>
              <a:t>Школы №57</a:t>
            </a:r>
          </a:p>
          <a:p>
            <a:pPr>
              <a:buFont typeface="Arial" charset="0"/>
              <a:buNone/>
            </a:pPr>
            <a:r>
              <a:rPr lang="ru-RU" i="1" smtClean="0">
                <a:solidFill>
                  <a:srgbClr val="7030A0"/>
                </a:solidFill>
              </a:rPr>
              <a:t>Воробьёв Алексей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271463" y="966788"/>
            <a:ext cx="5483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>
                <a:solidFill>
                  <a:srgbClr val="7030A0"/>
                </a:solidFill>
                <a:latin typeface="Calibri" pitchFamily="34" charset="0"/>
              </a:rPr>
              <a:t>Ходить в школу и узнавать </a:t>
            </a:r>
            <a:endParaRPr lang="en-US" sz="2400" b="1" i="1">
              <a:solidFill>
                <a:srgbClr val="7030A0"/>
              </a:solidFill>
              <a:latin typeface="Calibri" pitchFamily="34" charset="0"/>
            </a:endParaRPr>
          </a:p>
          <a:p>
            <a:pPr algn="ctr"/>
            <a:r>
              <a:rPr lang="ru-RU" sz="2400" b="1" i="1">
                <a:solidFill>
                  <a:srgbClr val="7030A0"/>
                </a:solidFill>
                <a:latin typeface="Calibri" pitchFamily="34" charset="0"/>
              </a:rPr>
              <a:t>много нового от нашей учительницы </a:t>
            </a:r>
          </a:p>
          <a:p>
            <a:pPr algn="ctr"/>
            <a:r>
              <a:rPr lang="ru-RU" sz="2400" b="1" i="1">
                <a:solidFill>
                  <a:srgbClr val="7030A0"/>
                </a:solidFill>
                <a:latin typeface="Calibri" pitchFamily="34" charset="0"/>
              </a:rPr>
              <a:t>Ирины Валентиновны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043608" y="2564904"/>
            <a:ext cx="393839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724128" y="931822"/>
            <a:ext cx="2945191" cy="4921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4584700" y="800100"/>
            <a:ext cx="3024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7030A0"/>
                </a:solidFill>
                <a:latin typeface="Calibri" pitchFamily="34" charset="0"/>
              </a:rPr>
              <a:t>Но больше всего я люблю проводить время со своей семьей. </a:t>
            </a:r>
          </a:p>
        </p:txBody>
      </p:sp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699" y="595313"/>
            <a:ext cx="228123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44824"/>
            <a:ext cx="3055486" cy="2296467"/>
          </a:xfrm>
          <a:prstGeom prst="rect">
            <a:avLst/>
          </a:prstGeom>
          <a:noFill/>
        </p:spPr>
      </p:pic>
      <p:pic>
        <p:nvPicPr>
          <p:cNvPr id="1027" name="Picture 3" descr="C:\Users\User\Desktop\Рисуно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302769"/>
            <a:ext cx="2964064" cy="2222575"/>
          </a:xfrm>
          <a:prstGeom prst="rect">
            <a:avLst/>
          </a:prstGeom>
          <a:noFill/>
        </p:spPr>
      </p:pic>
      <p:pic>
        <p:nvPicPr>
          <p:cNvPr id="1028" name="Picture 4" descr="C:\Users\User\Desktop\Рисунок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4769818"/>
            <a:ext cx="2808486" cy="1683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428625" y="896938"/>
            <a:ext cx="85026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7030A0"/>
                </a:solidFill>
                <a:latin typeface="Calibri" pitchFamily="34" charset="0"/>
              </a:rPr>
              <a:t>Моя семья самая лучшая и я её очень люблю!</a:t>
            </a:r>
          </a:p>
          <a:p>
            <a:endParaRPr lang="ru-RU" sz="3200" b="1" i="1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340" y="1988840"/>
            <a:ext cx="67691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Семья – это счастье, любовь и удача,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Семья – это летом поездки на дачу.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Семья – это праздник, семейные даты,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Подарки, покупки, приятные траты!</a:t>
            </a:r>
          </a:p>
        </p:txBody>
      </p:sp>
      <p:sp>
        <p:nvSpPr>
          <p:cNvPr id="19460" name="TextBox 2"/>
          <p:cNvSpPr txBox="1">
            <a:spLocks noChangeArrowheads="1"/>
          </p:cNvSpPr>
          <p:nvPr/>
        </p:nvSpPr>
        <p:spPr bwMode="auto">
          <a:xfrm>
            <a:off x="6156325" y="5643265"/>
            <a:ext cx="23764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 dirty="0">
                <a:latin typeface="Calibri" pitchFamily="34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188" y="1341438"/>
            <a:ext cx="3959225" cy="3538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Всем привет!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Меня зовут Алеша. 7 лет назад,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19 июня, я появился на свет!</a:t>
            </a:r>
          </a:p>
        </p:txBody>
      </p:sp>
      <p:pic>
        <p:nvPicPr>
          <p:cNvPr id="9219" name="Picture 3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765175"/>
            <a:ext cx="3617913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4498975" y="1700213"/>
            <a:ext cx="4176713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За солнечный свет, за журчанье ручья,</a:t>
            </a:r>
          </a:p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За птиц перезвон на рассвете</a:t>
            </a:r>
          </a:p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Родителям снова сказать хочу я</a:t>
            </a:r>
          </a:p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Слова благодарности эти.</a:t>
            </a:r>
          </a:p>
          <a:p>
            <a:pPr algn="ctr">
              <a:defRPr/>
            </a:pP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Спасибо за всё, дорогие мои,</a:t>
            </a:r>
          </a:p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За жизни бесценный подарок,</a:t>
            </a:r>
          </a:p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За то, что счастливые детские дни</a:t>
            </a:r>
          </a:p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Текли без особых помарок.</a:t>
            </a:r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468313" y="5373688"/>
            <a:ext cx="4464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Это мои самые лучшие на свете родители, </a:t>
            </a:r>
          </a:p>
          <a:p>
            <a:pPr algn="ctr">
              <a:defRPr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itchFamily="34" charset="0"/>
              </a:rPr>
              <a:t>Татьяна Алексеевна и Артем Николаевич!</a:t>
            </a:r>
          </a:p>
        </p:txBody>
      </p:sp>
      <p:pic>
        <p:nvPicPr>
          <p:cNvPr id="10244" name="Picture 5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001713"/>
            <a:ext cx="3455988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2484438" y="404813"/>
            <a:ext cx="6335712" cy="5318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Моя мамочка рукодельница</a:t>
            </a:r>
          </a:p>
        </p:txBody>
      </p:sp>
      <p:sp>
        <p:nvSpPr>
          <p:cNvPr id="11267" name="TextBox 7"/>
          <p:cNvSpPr txBox="1">
            <a:spLocks noChangeArrowheads="1"/>
          </p:cNvSpPr>
          <p:nvPr/>
        </p:nvSpPr>
        <p:spPr bwMode="auto">
          <a:xfrm>
            <a:off x="6234113" y="1682750"/>
            <a:ext cx="23764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Мне мама приносит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Игрушки, конфеты,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Но маму люблю я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Совсем не за это.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Веселые песни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Она напевает,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Нам скучно вдвоем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Никогда не бывает.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Я ей открываю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Свои все секреты.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Но маму люблю я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Не только за это.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Люблю свою маму,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Скажу я вам прямо,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Ну просто за то,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Что она моя мама!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11268" name="Picture 7" descr="C:\Users\User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052513"/>
            <a:ext cx="243363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C:\Users\User\Desktop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1700213"/>
            <a:ext cx="2001837" cy="25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9" descr="C:\Users\User\Desktop\Рисуно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4316413"/>
            <a:ext cx="30241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604448" cy="677937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Мои любимые бабушка и дедушка!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24325" y="2781300"/>
            <a:ext cx="4681538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 бабушкой и дедушкой дружно мы живем,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Вместе мы работаем, песенки поем.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Дедушка строительством весело рулит,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Бабушка на кухне кашу нам варит.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Я счастливый песенки весело пою!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Бабушку и дедушку очень я люблю!</a:t>
            </a:r>
          </a:p>
        </p:txBody>
      </p:sp>
      <p:pic>
        <p:nvPicPr>
          <p:cNvPr id="1026" name="Picture 2" descr="C:\Users\User\Desktop\Рисунок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0623"/>
            <a:ext cx="3528392" cy="4697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Мои родные дядя, тетя и два двоюродных брата</a:t>
            </a:r>
            <a:endParaRPr lang="ru-RU" dirty="0"/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1979712" y="2276872"/>
            <a:ext cx="3097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Дядя, Сергей Алексеевич.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3635896" y="5098950"/>
            <a:ext cx="417671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Тётя, Алена Алексеевна, работает массажистом. Братики Саша и </a:t>
            </a:r>
            <a:r>
              <a:rPr lang="ru-RU" dirty="0" err="1" smtClean="0">
                <a:latin typeface="Calibri" pitchFamily="34" charset="0"/>
              </a:rPr>
              <a:t>Артемий</a:t>
            </a:r>
            <a:r>
              <a:rPr lang="en-US" dirty="0" smtClean="0">
                <a:latin typeface="Calibri" pitchFamily="34" charset="0"/>
              </a:rPr>
              <a:t>.</a:t>
            </a:r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1026" name="Picture 2" descr="C:\Users\User\Desktop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068960"/>
            <a:ext cx="2538843" cy="3384376"/>
          </a:xfrm>
          <a:prstGeom prst="rect">
            <a:avLst/>
          </a:prstGeom>
          <a:noFill/>
        </p:spPr>
      </p:pic>
      <p:pic>
        <p:nvPicPr>
          <p:cNvPr id="1027" name="Picture 3" descr="C:\Users\User\Desktop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292854"/>
            <a:ext cx="2573738" cy="3430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Я рос очень веселым и любознательным ребенком!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899592" y="1628800"/>
            <a:ext cx="1977684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732240" y="4104660"/>
            <a:ext cx="1800200" cy="2400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975583" y="4499847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567871" y="2276872"/>
            <a:ext cx="1939482" cy="2585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686592" y="1439275"/>
            <a:ext cx="2091296" cy="2788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611188" y="1052513"/>
            <a:ext cx="34559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Мне очень нравится вести активный образ жизни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611188" y="3933825"/>
            <a:ext cx="33131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Участвовать в самодеятельности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846138"/>
            <a:ext cx="1944687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899593" y="1849134"/>
            <a:ext cx="2341802" cy="1756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012160" y="740651"/>
            <a:ext cx="2555776" cy="1916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771800" y="3471733"/>
            <a:ext cx="1980220" cy="26402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860032" y="3435640"/>
            <a:ext cx="3899926" cy="2924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4438" y="692150"/>
            <a:ext cx="4824412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Играть с друзьями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0575" y="1555750"/>
            <a:ext cx="3709988" cy="2781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429000"/>
            <a:ext cx="3821112" cy="2865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176</TotalTime>
  <Words>267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«Я и моя Семья»</vt:lpstr>
      <vt:lpstr>Слайд 2</vt:lpstr>
      <vt:lpstr>Слайд 3</vt:lpstr>
      <vt:lpstr>Моя мамочка рукодельница</vt:lpstr>
      <vt:lpstr>Мои любимые бабушка и дедушка!</vt:lpstr>
      <vt:lpstr>Мои родные дядя, тетя и два двоюродных брата</vt:lpstr>
      <vt:lpstr>Я рос очень веселым и любознательным ребенком!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и моя Семья»</dc:title>
  <dc:creator>Алексей</dc:creator>
  <cp:lastModifiedBy>Пользователь</cp:lastModifiedBy>
  <cp:revision>24</cp:revision>
  <dcterms:created xsi:type="dcterms:W3CDTF">2015-11-11T15:16:08Z</dcterms:created>
  <dcterms:modified xsi:type="dcterms:W3CDTF">2016-11-22T08:56:55Z</dcterms:modified>
</cp:coreProperties>
</file>