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7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F0F-5213-4DA8-9789-B2C77D42BA53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989B-6129-47AE-829C-CEBC175EE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F0F-5213-4DA8-9789-B2C77D42BA53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989B-6129-47AE-829C-CEBC175EE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F0F-5213-4DA8-9789-B2C77D42BA53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989B-6129-47AE-829C-CEBC175EE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F0F-5213-4DA8-9789-B2C77D42BA53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989B-6129-47AE-829C-CEBC175EE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F0F-5213-4DA8-9789-B2C77D42BA53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989B-6129-47AE-829C-CEBC175EE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F0F-5213-4DA8-9789-B2C77D42BA53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989B-6129-47AE-829C-CEBC175EE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F0F-5213-4DA8-9789-B2C77D42BA53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989B-6129-47AE-829C-CEBC175EE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F0F-5213-4DA8-9789-B2C77D42BA53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989B-6129-47AE-829C-CEBC175EE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F0F-5213-4DA8-9789-B2C77D42BA53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989B-6129-47AE-829C-CEBC175EE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F0F-5213-4DA8-9789-B2C77D42BA53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989B-6129-47AE-829C-CEBC175EE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9F0F-5213-4DA8-9789-B2C77D42BA53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A989B-6129-47AE-829C-CEBC175EE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B9F0F-5213-4DA8-9789-B2C77D42BA53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A989B-6129-47AE-829C-CEBC175EE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4632" cy="57849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 младшая группа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797152"/>
            <a:ext cx="3492896" cy="1752600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Подготовила: воспитатель 1 мл. группы МБДОУ 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/с №7 «Колосок»   Яшина А.В.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Содержимое 5" descr="IMG_44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3140968"/>
            <a:ext cx="4032448" cy="3024336"/>
          </a:xfrm>
        </p:spPr>
      </p:pic>
      <p:pic>
        <p:nvPicPr>
          <p:cNvPr id="8" name="Рисунок 7" descr="IMG_44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51987" y="332656"/>
            <a:ext cx="4224469" cy="3168352"/>
          </a:xfrm>
          <a:prstGeom prst="rect">
            <a:avLst/>
          </a:prstGeom>
        </p:spPr>
      </p:pic>
      <p:pic>
        <p:nvPicPr>
          <p:cNvPr id="4098" name="Picture 2" descr="http://pi.kidrom.ru/80/31080/322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04664"/>
            <a:ext cx="3096344" cy="2322258"/>
          </a:xfrm>
          <a:prstGeom prst="rect">
            <a:avLst/>
          </a:prstGeom>
          <a:noFill/>
        </p:spPr>
      </p:pic>
      <p:pic>
        <p:nvPicPr>
          <p:cNvPr id="4100" name="Picture 4" descr="http://www.toyway.ru/upload/iblock/b2e/%D0%A2%D0%BE%D0%BC%D0%B8%D0%BA_4534-1%20%D0%A2%D0%9E%D0%9C%D0%98%D0%9Asi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3861048"/>
            <a:ext cx="4536504" cy="2721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105061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139952" y="3068960"/>
            <a:ext cx="4788024" cy="3591018"/>
          </a:xfrm>
        </p:spPr>
      </p:pic>
      <p:pic>
        <p:nvPicPr>
          <p:cNvPr id="7" name="Рисунок 6" descr="P10506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88640"/>
            <a:ext cx="4824536" cy="3618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44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499992" y="1124744"/>
            <a:ext cx="4224470" cy="3168352"/>
          </a:xfrm>
        </p:spPr>
      </p:pic>
      <p:pic>
        <p:nvPicPr>
          <p:cNvPr id="5" name="Рисунок 4" descr="IMG_44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260648"/>
            <a:ext cx="4032448" cy="3024336"/>
          </a:xfrm>
          <a:prstGeom prst="rect">
            <a:avLst/>
          </a:prstGeom>
        </p:spPr>
      </p:pic>
      <p:pic>
        <p:nvPicPr>
          <p:cNvPr id="6" name="Рисунок 5" descr="IMG_442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3573016"/>
            <a:ext cx="3851920" cy="2888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DCIM\147___10\IMG_44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673493" cy="3505120"/>
          </a:xfrm>
          <a:prstGeom prst="rect">
            <a:avLst/>
          </a:prstGeom>
          <a:noFill/>
        </p:spPr>
      </p:pic>
      <p:pic>
        <p:nvPicPr>
          <p:cNvPr id="4" name="Рисунок 3" descr="P10506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2852936"/>
            <a:ext cx="5076056" cy="380704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136</TotalTime>
  <Words>20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1 младшая группа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15</cp:revision>
  <dcterms:created xsi:type="dcterms:W3CDTF">2016-10-19T09:58:45Z</dcterms:created>
  <dcterms:modified xsi:type="dcterms:W3CDTF">2016-10-20T12:48:30Z</dcterms:modified>
</cp:coreProperties>
</file>