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2" r:id="rId3"/>
    <p:sldId id="263" r:id="rId4"/>
    <p:sldId id="264" r:id="rId5"/>
    <p:sldId id="265" r:id="rId6"/>
    <p:sldId id="266" r:id="rId7"/>
    <p:sldId id="267" r:id="rId8"/>
    <p:sldId id="270" r:id="rId9"/>
    <p:sldId id="271" r:id="rId10"/>
    <p:sldId id="272" r:id="rId11"/>
    <p:sldId id="273" r:id="rId12"/>
    <p:sldId id="274" r:id="rId13"/>
    <p:sldId id="275" r:id="rId14"/>
    <p:sldId id="276" r:id="rId15"/>
    <p:sldId id="277" r:id="rId16"/>
    <p:sldId id="278" r:id="rId17"/>
    <p:sldId id="279" r:id="rId18"/>
    <p:sldId id="283" r:id="rId19"/>
    <p:sldId id="284" r:id="rId20"/>
    <p:sldId id="285" r:id="rId21"/>
    <p:sldId id="286" r:id="rId22"/>
    <p:sldId id="280" r:id="rId23"/>
    <p:sldId id="282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3" d="100"/>
          <a:sy n="73" d="100"/>
        </p:scale>
        <p:origin x="-984" y="-65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9C316-1BD3-4E83-B4CF-99381D27A913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806EC-290E-49AD-ABBB-FEB22D8C26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74685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9C316-1BD3-4E83-B4CF-99381D27A913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806EC-290E-49AD-ABBB-FEB22D8C26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97454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9C316-1BD3-4E83-B4CF-99381D27A913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806EC-290E-49AD-ABBB-FEB22D8C26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55929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9C316-1BD3-4E83-B4CF-99381D27A913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806EC-290E-49AD-ABBB-FEB22D8C26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8006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9C316-1BD3-4E83-B4CF-99381D27A913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806EC-290E-49AD-ABBB-FEB22D8C26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84819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9C316-1BD3-4E83-B4CF-99381D27A913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806EC-290E-49AD-ABBB-FEB22D8C26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567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9C316-1BD3-4E83-B4CF-99381D27A913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806EC-290E-49AD-ABBB-FEB22D8C26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02527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9C316-1BD3-4E83-B4CF-99381D27A913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806EC-290E-49AD-ABBB-FEB22D8C26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41836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9C316-1BD3-4E83-B4CF-99381D27A913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806EC-290E-49AD-ABBB-FEB22D8C26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60214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9C316-1BD3-4E83-B4CF-99381D27A913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806EC-290E-49AD-ABBB-FEB22D8C26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5019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9C316-1BD3-4E83-B4CF-99381D27A913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806EC-290E-49AD-ABBB-FEB22D8C26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46345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D9C316-1BD3-4E83-B4CF-99381D27A913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2806EC-290E-49AD-ABBB-FEB22D8C26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89463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1268760"/>
            <a:ext cx="8784976" cy="1470025"/>
          </a:xfrm>
        </p:spPr>
        <p:txBody>
          <a:bodyPr>
            <a:noAutofit/>
          </a:bodyPr>
          <a:lstStyle/>
          <a:p>
            <a:r>
              <a:rPr lang="ru-RU" sz="4800" b="1" dirty="0" smtClean="0">
                <a:solidFill>
                  <a:srgbClr val="0070C0"/>
                </a:solidFill>
              </a:rPr>
              <a:t>Заселение Земли человеком.</a:t>
            </a:r>
            <a:br>
              <a:rPr lang="ru-RU" sz="4800" b="1" dirty="0" smtClean="0">
                <a:solidFill>
                  <a:srgbClr val="0070C0"/>
                </a:solidFill>
              </a:rPr>
            </a:br>
            <a:r>
              <a:rPr lang="ru-RU" sz="4800" b="1" dirty="0" smtClean="0">
                <a:solidFill>
                  <a:srgbClr val="0070C0"/>
                </a:solidFill>
              </a:rPr>
              <a:t>Расы.</a:t>
            </a:r>
            <a:endParaRPr lang="ru-RU" sz="4800" b="1" dirty="0"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7 класс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2573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67744" y="1700808"/>
            <a:ext cx="4818109" cy="32893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09766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67744" y="1412776"/>
            <a:ext cx="4427984" cy="2999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24381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43808" y="1844824"/>
            <a:ext cx="3829832" cy="26010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63062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620688"/>
            <a:ext cx="8229600" cy="1143000"/>
          </a:xfrm>
        </p:spPr>
        <p:txBody>
          <a:bodyPr>
            <a:noAutofit/>
          </a:bodyPr>
          <a:lstStyle/>
          <a:p>
            <a:r>
              <a:rPr lang="ru-RU" sz="3200" dirty="0"/>
              <a:t>Длительное существование людей в различных природных условиях привело к появлению </a:t>
            </a:r>
            <a:r>
              <a:rPr lang="ru-RU" sz="3200" dirty="0" smtClean="0"/>
              <a:t>рас.</a:t>
            </a:r>
            <a:r>
              <a:rPr lang="ru-RU" sz="3200" dirty="0"/>
              <a:t/>
            </a:r>
            <a:br>
              <a:rPr lang="ru-RU" sz="3200" dirty="0"/>
            </a:br>
            <a:endParaRPr lang="ru-RU" sz="32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097482" y="2276872"/>
            <a:ext cx="7056784" cy="3231654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3600" b="1" dirty="0">
                <a:solidFill>
                  <a:srgbClr val="FF0000"/>
                </a:solidFill>
              </a:rPr>
              <a:t>Раса</a:t>
            </a:r>
            <a:r>
              <a:rPr lang="ru-RU" sz="2800" dirty="0"/>
              <a:t> (от франц. </a:t>
            </a:r>
            <a:r>
              <a:rPr lang="ru-RU" sz="2800" i="1" dirty="0" err="1"/>
              <a:t>race</a:t>
            </a:r>
            <a:r>
              <a:rPr lang="ru-RU" sz="2800" i="1" dirty="0"/>
              <a:t> —</a:t>
            </a:r>
            <a:r>
              <a:rPr lang="ru-RU" sz="2800" dirty="0"/>
              <a:t> род, порода) — исторически сложившаяся общность людей с передаваемыми по наследству внешними признаками. </a:t>
            </a:r>
            <a:endParaRPr lang="ru-RU" sz="2800" dirty="0" smtClean="0"/>
          </a:p>
          <a:p>
            <a:pPr algn="ctr"/>
            <a:r>
              <a:rPr lang="ru-RU" sz="2800" dirty="0" smtClean="0"/>
              <a:t>Выделяют </a:t>
            </a:r>
            <a:r>
              <a:rPr lang="ru-RU" sz="2800" dirty="0"/>
              <a:t>четыре расы: негроидную, монголоидную, европеоидную, австралоидную.</a:t>
            </a:r>
          </a:p>
        </p:txBody>
      </p:sp>
    </p:spTree>
    <p:extLst>
      <p:ext uri="{BB962C8B-B14F-4D97-AF65-F5344CB8AC3E}">
        <p14:creationId xmlns:p14="http://schemas.microsoft.com/office/powerpoint/2010/main" val="3629971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6633" y="945189"/>
            <a:ext cx="5367714" cy="3886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0" y="6318612"/>
            <a:ext cx="21082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Европеоидная раса</a:t>
            </a:r>
            <a:endParaRPr lang="ru-RU" dirty="0"/>
          </a:p>
        </p:txBody>
      </p:sp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2385" y="4221088"/>
            <a:ext cx="3421616" cy="235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7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2386" y="280989"/>
            <a:ext cx="3421614" cy="23559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991117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13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564904"/>
            <a:ext cx="5163678" cy="377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79512" y="6381328"/>
            <a:ext cx="2151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Монголоидная раса</a:t>
            </a:r>
            <a:endParaRPr lang="ru-RU" dirty="0"/>
          </a:p>
        </p:txBody>
      </p:sp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2618" y="290513"/>
            <a:ext cx="3399507" cy="22743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5273" y="2564903"/>
            <a:ext cx="5163678" cy="377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08339" y="290512"/>
            <a:ext cx="3399507" cy="22743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260627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2348880"/>
            <a:ext cx="6051195" cy="44186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23528" y="6453336"/>
            <a:ext cx="18582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Негроидная раса</a:t>
            </a:r>
            <a:endParaRPr lang="ru-RU" dirty="0"/>
          </a:p>
        </p:txBody>
      </p:sp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68146" y="357189"/>
            <a:ext cx="4552017" cy="32158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889921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2157738"/>
            <a:ext cx="5652121" cy="41154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51520" y="6453336"/>
            <a:ext cx="21771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Австралоидная раса</a:t>
            </a:r>
            <a:endParaRPr lang="ru-RU" dirty="0"/>
          </a:p>
        </p:txBody>
      </p:sp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386973"/>
            <a:ext cx="4571999" cy="31894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16355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3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Мулаты</a:t>
            </a:r>
            <a:r>
              <a:rPr lang="ru-RU" dirty="0"/>
              <a:t> — потомки смешанных браков представителей </a:t>
            </a:r>
            <a:r>
              <a:rPr lang="ru-RU" dirty="0" smtClean="0"/>
              <a:t>негроидной и </a:t>
            </a:r>
            <a:r>
              <a:rPr lang="ru-RU" dirty="0"/>
              <a:t>европеоидной рас.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87824" y="2132856"/>
            <a:ext cx="2653800" cy="33088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96692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Метисы</a:t>
            </a:r>
            <a:r>
              <a:rPr lang="ru-RU" dirty="0"/>
              <a:t>  — потомки  межрасовых </a:t>
            </a:r>
            <a:r>
              <a:rPr lang="ru-RU" dirty="0" smtClean="0"/>
              <a:t>браков (европеоидов </a:t>
            </a:r>
            <a:r>
              <a:rPr lang="ru-RU" dirty="0"/>
              <a:t>и </a:t>
            </a:r>
            <a:r>
              <a:rPr lang="ru-RU" dirty="0" smtClean="0"/>
              <a:t>индейцев).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87824" y="2492896"/>
            <a:ext cx="2575260" cy="27114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19964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836712"/>
            <a:ext cx="8229600" cy="4525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8000" b="1" dirty="0" smtClean="0">
                <a:solidFill>
                  <a:srgbClr val="7030A0"/>
                </a:solidFill>
              </a:rPr>
              <a:t>Главное отличие Земли от других планет?</a:t>
            </a:r>
            <a:endParaRPr lang="ru-RU" sz="8000" b="1" dirty="0">
              <a:solidFill>
                <a:srgbClr val="7030A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691680" y="5141493"/>
            <a:ext cx="5717527" cy="92333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5400" b="1" dirty="0" smtClean="0"/>
              <a:t>Наличие человека</a:t>
            </a:r>
            <a:endParaRPr lang="ru-RU" sz="5400" b="1" dirty="0"/>
          </a:p>
        </p:txBody>
      </p:sp>
    </p:spTree>
    <p:extLst>
      <p:ext uri="{BB962C8B-B14F-4D97-AF65-F5344CB8AC3E}">
        <p14:creationId xmlns:p14="http://schemas.microsoft.com/office/powerpoint/2010/main" val="2803786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Самбо</a:t>
            </a:r>
            <a:r>
              <a:rPr lang="ru-RU" dirty="0"/>
              <a:t> — потомки смешанных браков негров с индейцами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02295" y="2204864"/>
            <a:ext cx="1851166" cy="2786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72199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692696"/>
            <a:ext cx="9144000" cy="1143000"/>
          </a:xfrm>
        </p:spPr>
        <p:txBody>
          <a:bodyPr>
            <a:noAutofit/>
          </a:bodyPr>
          <a:lstStyle/>
          <a:p>
            <a:r>
              <a:rPr lang="ru-RU" sz="3600" b="1" dirty="0" err="1"/>
              <a:t>Мальгаши</a:t>
            </a:r>
            <a:r>
              <a:rPr lang="ru-RU" sz="3600" dirty="0"/>
              <a:t> — народ, основное население Мадагаскара, сочетающий в своём внешнем виде признаки негроидной и монголоидной рас.</a:t>
            </a:r>
            <a:br>
              <a:rPr lang="ru-RU" sz="3600" dirty="0"/>
            </a:b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3554" name="Picture 2" descr="http://it.tourbina.ru/photos.3/4/9/497066/big.photo/Madagaskar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87824" y="3112205"/>
            <a:ext cx="2932662" cy="25057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52720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23728" y="2060848"/>
            <a:ext cx="4453014" cy="32423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51520" y="6453336"/>
            <a:ext cx="28163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Незаселенные территории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83928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87824" y="1844824"/>
            <a:ext cx="3193805" cy="242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08953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108520" y="1556792"/>
            <a:ext cx="8229600" cy="4525963"/>
          </a:xfrm>
        </p:spPr>
        <p:txBody>
          <a:bodyPr>
            <a:normAutofit lnSpcReduction="10000"/>
          </a:bodyPr>
          <a:lstStyle/>
          <a:p>
            <a:r>
              <a:rPr lang="ru-RU" dirty="0"/>
              <a:t>Первой стадии развития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предшествует </a:t>
            </a:r>
            <a:r>
              <a:rPr lang="ru-RU" dirty="0"/>
              <a:t>интенсивная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эволюция </a:t>
            </a:r>
            <a:r>
              <a:rPr lang="ru-RU" dirty="0"/>
              <a:t>высших </a:t>
            </a:r>
            <a:r>
              <a:rPr lang="ru-RU" dirty="0" smtClean="0"/>
              <a:t>обезьян. </a:t>
            </a:r>
            <a:r>
              <a:rPr lang="ru-RU" dirty="0"/>
              <a:t>Возникают разные формы </a:t>
            </a:r>
            <a:r>
              <a:rPr lang="ru-RU" dirty="0" smtClean="0"/>
              <a:t>человекообразных </a:t>
            </a:r>
            <a:r>
              <a:rPr lang="ru-RU" dirty="0"/>
              <a:t>обезьян, населявших Европу, Южную и Юго-Восточную Азию, Африку. </a:t>
            </a:r>
            <a:endParaRPr lang="ru-RU" dirty="0" smtClean="0"/>
          </a:p>
          <a:p>
            <a:pPr marL="0" indent="0">
              <a:buNone/>
            </a:pPr>
            <a:r>
              <a:rPr lang="ru-RU" b="1" dirty="0" smtClean="0"/>
              <a:t>Дриопитеки</a:t>
            </a:r>
            <a:r>
              <a:rPr lang="ru-RU" dirty="0" smtClean="0"/>
              <a:t>-предки </a:t>
            </a:r>
            <a:r>
              <a:rPr lang="ru-RU" dirty="0"/>
              <a:t>гориллы, шимпанзе и человека. </a:t>
            </a:r>
            <a:endParaRPr lang="ru-RU" dirty="0" smtClean="0"/>
          </a:p>
          <a:p>
            <a:pPr marL="0" indent="0" algn="ctr">
              <a:buNone/>
            </a:pPr>
            <a:r>
              <a:rPr lang="ru-RU" dirty="0" smtClean="0"/>
              <a:t>20—25</a:t>
            </a:r>
            <a:r>
              <a:rPr lang="ru-RU" dirty="0"/>
              <a:t> млн. лет назад.</a:t>
            </a:r>
          </a:p>
        </p:txBody>
      </p:sp>
      <p:pic>
        <p:nvPicPr>
          <p:cNvPr id="6146" name="Picture 2" descr="https://im2-tub-ru.yandex.net/i?id=95c33dead215e3e53d7d0968da339180&amp;n=33&amp;h=215&amp;w=309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41453" y="41275"/>
            <a:ext cx="2902548" cy="20195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05495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9249" y="0"/>
            <a:ext cx="8229600" cy="4525963"/>
          </a:xfrm>
        </p:spPr>
        <p:txBody>
          <a:bodyPr/>
          <a:lstStyle/>
          <a:p>
            <a:pPr marL="0" indent="0" algn="ctr">
              <a:buNone/>
            </a:pPr>
            <a:r>
              <a:rPr lang="ru-RU" b="1" dirty="0" smtClean="0"/>
              <a:t>Австралопитеки</a:t>
            </a:r>
            <a:r>
              <a:rPr lang="ru-RU" dirty="0" smtClean="0"/>
              <a:t>-</a:t>
            </a:r>
            <a:r>
              <a:rPr lang="ru-RU" dirty="0"/>
              <a:t> </a:t>
            </a:r>
            <a:r>
              <a:rPr lang="ru-RU" dirty="0" smtClean="0"/>
              <a:t>Восточная </a:t>
            </a:r>
            <a:r>
              <a:rPr lang="ru-RU" dirty="0"/>
              <a:t>и </a:t>
            </a:r>
            <a:r>
              <a:rPr lang="ru-RU" dirty="0" smtClean="0"/>
              <a:t>Южная Африка.</a:t>
            </a:r>
          </a:p>
          <a:p>
            <a:pPr marL="0" indent="0">
              <a:buNone/>
            </a:pPr>
            <a:r>
              <a:rPr lang="ru-RU" dirty="0" smtClean="0"/>
              <a:t>6 -</a:t>
            </a:r>
            <a:r>
              <a:rPr lang="ru-RU" dirty="0"/>
              <a:t> 2 млн лет назад.</a:t>
            </a:r>
          </a:p>
        </p:txBody>
      </p:sp>
      <p:pic>
        <p:nvPicPr>
          <p:cNvPr id="7170" name="Picture 2" descr="http://megabook.ru/stream/mediapreview?Key=%D0%90%D1%84%D1%80%D0%B8%D0%BA%D0%B0%D0%BD%D1%81%D0%BA%D0%B8%D0%B9%20%D0%B0%D0%B2%D1%81%D1%82%D1%80%D0%B0%D0%BB%D0%BE%D0%BF%D0%B8%D1%82%D0%B5%D0%BA%20%28%D1%80%D0%B8%D1%81%D1%83%D0%BD%D0%BE%D0%BA%29&amp;Width=654&amp;Height=65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3848" y="2286657"/>
            <a:ext cx="1907704" cy="23407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2918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 smtClean="0"/>
              <a:t>Презинджантроп</a:t>
            </a:r>
            <a:r>
              <a:rPr lang="ru-RU" dirty="0" smtClean="0"/>
              <a:t>-Танзания </a:t>
            </a:r>
          </a:p>
          <a:p>
            <a:pPr marL="0" indent="0">
              <a:buNone/>
            </a:pPr>
            <a:r>
              <a:rPr lang="ru-RU" dirty="0" smtClean="0"/>
              <a:t>(</a:t>
            </a:r>
            <a:r>
              <a:rPr lang="ru-RU" dirty="0"/>
              <a:t>Восточная Африка), возраст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находки  </a:t>
            </a:r>
            <a:r>
              <a:rPr lang="ru-RU" dirty="0"/>
              <a:t>составляет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около 2</a:t>
            </a:r>
            <a:r>
              <a:rPr lang="ru-RU" dirty="0"/>
              <a:t> млн лет.</a:t>
            </a:r>
          </a:p>
        </p:txBody>
      </p:sp>
      <p:pic>
        <p:nvPicPr>
          <p:cNvPr id="8194" name="Picture 2" descr="http://cs623124.vk.me/v623124051/44e43/updWdzAePAo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4208" y="2156477"/>
            <a:ext cx="1187624" cy="2351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73027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9144000" cy="572149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/>
              <a:t>Первыми находками </a:t>
            </a:r>
            <a:r>
              <a:rPr lang="ru-RU" sz="2800" dirty="0" err="1"/>
              <a:t>Homo</a:t>
            </a:r>
            <a:r>
              <a:rPr lang="ru-RU" sz="2800" dirty="0"/>
              <a:t> </a:t>
            </a:r>
            <a:r>
              <a:rPr lang="ru-RU" sz="2800" dirty="0" err="1"/>
              <a:t>erectus</a:t>
            </a:r>
            <a:r>
              <a:rPr lang="ru-RU" sz="2800" dirty="0"/>
              <a:t> были скелетные остатки, найденные в </a:t>
            </a:r>
            <a:r>
              <a:rPr lang="ru-RU" sz="2800" dirty="0" smtClean="0"/>
              <a:t>Азии (</a:t>
            </a:r>
            <a:r>
              <a:rPr lang="ru-RU" sz="2800" b="1" dirty="0" smtClean="0"/>
              <a:t>питекантроп)</a:t>
            </a:r>
            <a:r>
              <a:rPr lang="ru-RU" sz="2800" dirty="0" smtClean="0"/>
              <a:t>, </a:t>
            </a:r>
            <a:r>
              <a:rPr lang="ru-RU" sz="2800" dirty="0"/>
              <a:t>Восточной и Северной Африке (</a:t>
            </a:r>
            <a:r>
              <a:rPr lang="ru-RU" sz="2800" b="1" dirty="0" err="1"/>
              <a:t>олдувайский</a:t>
            </a:r>
            <a:r>
              <a:rPr lang="ru-RU" sz="2800" b="1" dirty="0"/>
              <a:t> человек</a:t>
            </a:r>
            <a:r>
              <a:rPr lang="ru-RU" sz="2800" dirty="0"/>
              <a:t> и </a:t>
            </a:r>
            <a:r>
              <a:rPr lang="ru-RU" sz="2800" b="1" dirty="0" err="1"/>
              <a:t>атлантроп</a:t>
            </a:r>
            <a:r>
              <a:rPr lang="ru-RU" sz="2800" dirty="0"/>
              <a:t>) и Европе (</a:t>
            </a:r>
            <a:r>
              <a:rPr lang="ru-RU" sz="2800" b="1" dirty="0" err="1"/>
              <a:t>гейдельбергский</a:t>
            </a:r>
            <a:r>
              <a:rPr lang="ru-RU" sz="2800" b="1" dirty="0"/>
              <a:t> </a:t>
            </a:r>
            <a:r>
              <a:rPr lang="ru-RU" sz="2800" b="1" dirty="0" smtClean="0"/>
              <a:t>человек</a:t>
            </a:r>
            <a:r>
              <a:rPr lang="ru-RU" sz="2800" dirty="0" smtClean="0"/>
              <a:t>), </a:t>
            </a:r>
            <a:r>
              <a:rPr lang="ru-RU" sz="2800" dirty="0"/>
              <a:t>где они появились около 1 млн лет назад. </a:t>
            </a:r>
          </a:p>
        </p:txBody>
      </p:sp>
      <p:pic>
        <p:nvPicPr>
          <p:cNvPr id="10242" name="Picture 2" descr="http://fullbiology.ucoz.ru/_ph/15/41023749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94248" y="3238596"/>
            <a:ext cx="3587552" cy="21839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4239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Современный человек (</a:t>
            </a:r>
            <a:r>
              <a:rPr lang="ru-RU" dirty="0" err="1"/>
              <a:t>хомо</a:t>
            </a:r>
            <a:r>
              <a:rPr lang="ru-RU" dirty="0"/>
              <a:t> сапиенс) появился в Африке всего около 200 тыс. лет назад.</a:t>
            </a: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2636912"/>
            <a:ext cx="2333625" cy="3895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51767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04664"/>
            <a:ext cx="9144000" cy="1143000"/>
          </a:xfrm>
        </p:spPr>
        <p:txBody>
          <a:bodyPr>
            <a:noAutofit/>
          </a:bodyPr>
          <a:lstStyle/>
          <a:p>
            <a:r>
              <a:rPr lang="ru-RU" sz="3200" dirty="0"/>
              <a:t>Переход к оседлому образу жизни произошёл 11 тыс. лет назад. Это способствовало развитию древних цивилизаций.</a:t>
            </a:r>
            <a:br>
              <a:rPr lang="ru-RU" sz="3200" dirty="0"/>
            </a:br>
            <a:endParaRPr lang="ru-RU" sz="32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55576" y="2370889"/>
            <a:ext cx="7560840" cy="2308324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3600" b="1" u="sng" dirty="0"/>
              <a:t>Цивилизация </a:t>
            </a:r>
            <a:r>
              <a:rPr lang="ru-RU" sz="3600" b="1" dirty="0"/>
              <a:t>(от лат. </a:t>
            </a:r>
            <a:r>
              <a:rPr lang="ru-RU" sz="3600" b="1" dirty="0" smtClean="0"/>
              <a:t>-гражданин</a:t>
            </a:r>
            <a:r>
              <a:rPr lang="ru-RU" sz="3600" b="1" dirty="0"/>
              <a:t>) — определённая ступень развития общества, его материальной и духовной культуры.</a:t>
            </a:r>
          </a:p>
        </p:txBody>
      </p:sp>
    </p:spTree>
    <p:extLst>
      <p:ext uri="{BB962C8B-B14F-4D97-AF65-F5344CB8AC3E}">
        <p14:creationId xmlns:p14="http://schemas.microsoft.com/office/powerpoint/2010/main" val="444766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83768" y="2132856"/>
            <a:ext cx="4265624" cy="2755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00245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112</TotalTime>
  <Words>119</Words>
  <Application>Microsoft Office PowerPoint</Application>
  <PresentationFormat>Экран (4:3)</PresentationFormat>
  <Paragraphs>31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Заселение Земли человеком. Расы.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Переход к оседлому образу жизни произошёл 11 тыс. лет назад. Это способствовало развитию древних цивилизаций. </vt:lpstr>
      <vt:lpstr>Презентация PowerPoint</vt:lpstr>
      <vt:lpstr>Презентация PowerPoint</vt:lpstr>
      <vt:lpstr>Презентация PowerPoint</vt:lpstr>
      <vt:lpstr>Презентация PowerPoint</vt:lpstr>
      <vt:lpstr>Длительное существование людей в различных природных условиях привело к появлению рас. </vt:lpstr>
      <vt:lpstr>Презентация PowerPoint</vt:lpstr>
      <vt:lpstr>Презентация PowerPoint</vt:lpstr>
      <vt:lpstr>Презентация PowerPoint</vt:lpstr>
      <vt:lpstr>Презентация PowerPoint</vt:lpstr>
      <vt:lpstr>Мулаты — потомки смешанных браков представителей негроидной и европеоидной рас.</vt:lpstr>
      <vt:lpstr>Метисы  — потомки  межрасовых браков (европеоидов и индейцев).</vt:lpstr>
      <vt:lpstr>Самбо — потомки смешанных браков негров с индейцами.</vt:lpstr>
      <vt:lpstr>Мальгаши — народ, основное население Мадагаскара, сочетающий в своём внешнем виде признаки негроидной и монголоидной рас. 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кура</dc:creator>
  <cp:lastModifiedBy>кура</cp:lastModifiedBy>
  <cp:revision>12</cp:revision>
  <dcterms:created xsi:type="dcterms:W3CDTF">2016-10-20T13:19:35Z</dcterms:created>
  <dcterms:modified xsi:type="dcterms:W3CDTF">2016-11-22T13:45:10Z</dcterms:modified>
</cp:coreProperties>
</file>