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2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9" d="100"/>
          <a:sy n="69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06C639-DCB8-4F60-8418-60258ECC25BE}" type="datetimeFigureOut">
              <a:rPr lang="ru-RU" smtClean="0"/>
              <a:pPr/>
              <a:t>21.04.2016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3276A8C-3E52-4D80-9BE1-736B9025C44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Cambria" pitchFamily="18" charset="0"/>
              </a:rPr>
              <a:t>Детское экспериментирование – путь к познанию окружающего мира</a:t>
            </a:r>
            <a:r>
              <a:rPr lang="en-US" i="1" dirty="0" smtClean="0">
                <a:solidFill>
                  <a:srgbClr val="0070C0"/>
                </a:solidFill>
                <a:latin typeface="Cambria" pitchFamily="18" charset="0"/>
              </a:rPr>
              <a:t/>
            </a:r>
            <a:br>
              <a:rPr lang="en-US" i="1" dirty="0" smtClean="0">
                <a:solidFill>
                  <a:srgbClr val="0070C0"/>
                </a:solidFill>
                <a:latin typeface="Cambria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>
                <a:latin typeface="Cambria" pitchFamily="18" charset="0"/>
              </a:rPr>
              <a:t>                                                             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Гудкова Н.А.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                                                      воспитатель МДОУ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Каверинский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детский сад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advTm="4647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57224" y="642918"/>
            <a:ext cx="75724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Поэтому я создала благоприятные условия и творческую среду для развития познавательной активности дошкольников. Для этого в группе оформила центр «Детское экспериментирование» для выполнения образовательных, развивающих, воспитывающих, стимулирующих, коммуникативных функций. Ребёнок в центре «Детского экспериментирования» чувствует себя учёным, исследователем, а взрослый является равноправным партнером, соучастником деятельности, что позволяет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ребёнку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проявлять собственную исследовательскую (познавательную) активность. В центре «Детского экспериментирования» я разместила: весы, микроскоп, ёмкости с сыпучими, жидкими, твёрдыми веществами, мерные ложечки и сосуды, алгоритмы для проведения опытов, карты наблюдения. Оборудование находится в свободном доступе для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380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15Новая папка\orig_cb3344f70deeedc5db4ebe12c6a51d3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800105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84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903123"/>
            <a:ext cx="807249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Мой опыт показал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, что экспериментальная деятельность вовлекает, «притягивает» к себе не только дошкольников, но и их родителей. Известно, что ни одну воспитательную или образовательную задачу нельзя успешно решить без плодотворного контакта с семьей. Своё общение с родителями я строю на основе сотрудничества. Использую различные методы взаимодействия с семьей: наглядные, словесные, практические. С этой целью я провожу родительские собрания, на которых родители узнают о форме организации экспериментальной  работы, знакомятся с исследовательскими методами обучения, с разновидностью экспериментов. Также для родителей провожу консультации,  выпускаю ширмы-передвижки по данному вопросу.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Одной из форм работы с родителями является анкетирование: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 результатам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которого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видно, что родители заинтересованы в развитии познавательного интереса своих детей и способствуют постоянному совершенствованию их умений и навыков.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</p:spTree>
  </p:cSld>
  <p:clrMapOvr>
    <a:masterClrMapping/>
  </p:clrMapOvr>
  <p:transition advTm="5044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48" y="428604"/>
            <a:ext cx="7929618" cy="608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 результате организации детского экспериментирования,  пришла к выводу, что у детей развивается познавательная активность, появляется интерес к поисково-исследовательской деятельности. Расширяется кругозор, в частности обогащаются знания о живой природе, о взаимосвязях происходящих в ней; об объектах неживой природы и их свойствах; о свойствах различных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материалов,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 применении их человеком в своей деятельности. У детей появляются навыки планирования своей деятельности, умения выдвигать гипотезы и подтверждать предположения, делать выводы. Развиваются качества личности: самостоятельность, инициативность,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креативность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, познавательная активность и целеустремленность. Экспериментальная работа вызывает у детей интерес к исследованию природы, стимулирует их к получению новых знаний. Таким образом, я пришла к выводу, что экспериментирование как специально организованная деятельность способствует становлению целостной картины мира дошкольника и основ культурного познания им окружающего мира.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527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1028066"/>
            <a:ext cx="807249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Результаты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у моей работы есть!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Мои малыши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творческие личности, способные к активному познанию окружающего, проявлению самостоятельности, исследовательской активности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ни с удовольствием идут в детский сад, непринужденно  вступают во взаимодействие со взрослыми и детьми, охотно играют вместе, участвуют в конкурсах, смотрах, выставках. Они будут успешны и в школе.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Вместе с ними «расту» и я, как педагог. Мы экспериментируем, познаём,  играем  и развиваемся вместе!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Andale Sans UI"/>
                <a:cs typeface="Times New Roman" pitchFamily="18" charset="0"/>
              </a:rPr>
              <a:t>       Многому можно научиться самому:  петь, танцевать, рисовать, красиво говорить,  – но ещё труднее научить этому других.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«Завтра никогда не бывает сегодня</a:t>
            </a:r>
            <a:r>
              <a:rPr lang="ru-RU" sz="2000" i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Andale Sans UI"/>
                <a:cs typeface="Times New Roman" pitchFamily="18" charset="0"/>
              </a:rPr>
              <a:t>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Andale Sans UI"/>
                <a:cs typeface="Times New Roman" pitchFamily="18" charset="0"/>
              </a:rPr>
              <a:t> Поэтому я спешу,  сегодня  раскрывать детям «тайны» этого мира, используя для этого опытно-исследовательскую деятельность и экспериментирование.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503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082637"/>
            <a:ext cx="7500990" cy="437042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Цель моей работы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развивать у детей познавательный интерес к окружающему миру путем  исследований и опытов.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привить первоначальные навыки исследовательской деятельности, познавательной активности, самостоятельности  при проведении опытов</a:t>
            </a: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повысить уровень речевой активности, овладения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экспериментальной деятельностью;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обогатить активный словарь;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развить связную речь;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сформировать у детей знания об окружающем мире.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Tm="2449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72166"/>
            <a:ext cx="807249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Экспериментальную деятельность я организую в следующих основных формах: совместная деятельность педагога и воспитанника, а также самостоятельная деятельность детей.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Моя экспериментальная работа с детьми опирается на наблюдениях в природе в тёплый и холодный период. Особое внимание я уделяю тёплому периоду, когда дети много времени проводят на воздухе. Я стараюсь закрепить, уточнить уже усвоенные детьми знания, познакомить с новыми материалами в занимательной, игровой форме.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При организации работы по экспериментированию используются различные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формы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непосредственная образовательная деятельность,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экскурсии,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чтение художественной литературы,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развлечение,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опыты,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dirty="0" smtClean="0">
                <a:latin typeface="Cambria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Cambria" pitchFamily="18" charset="0"/>
                <a:cs typeface="Times New Roman" pitchFamily="18" charset="0"/>
              </a:rPr>
              <a:t>беседы.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4171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latin typeface="Cambria" pitchFamily="18" charset="0"/>
              </a:rPr>
              <a:t>Экспериментирование с воздухом</a:t>
            </a:r>
            <a:r>
              <a:rPr lang="ru-RU" i="1" dirty="0" smtClean="0">
                <a:latin typeface="Cambria" pitchFamily="18" charset="0"/>
              </a:rPr>
              <a:t/>
            </a:r>
            <a:br>
              <a:rPr lang="ru-RU" i="1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Эти эксперименты дают детям знания о том, что воздух находится вокруг нас, его можно ощутить, увидеть, проделать с его помощью ряд действий.</a:t>
            </a:r>
            <a:r>
              <a:rPr lang="ru-RU" dirty="0" smtClean="0">
                <a:latin typeface="Cambria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Cambria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D:\Documents and Settings\Admin\Рабочий стол\SDC17566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5100" y="2481876"/>
            <a:ext cx="3657600" cy="2748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E:\15Новая папка\thumb_162716fd2334281aa46fb5e064e27957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76850" y="2484437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89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Экспериментирование с водой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Cambria" pitchFamily="18" charset="0"/>
                <a:cs typeface="Times New Roman" pitchFamily="18" charset="0"/>
              </a:rPr>
              <a:t>позволило детям сравнить различные состояния воды.</a:t>
            </a:r>
            <a:r>
              <a:rPr lang="ru-RU" i="1" dirty="0" smtClean="0">
                <a:latin typeface="Cambria" pitchFamily="18" charset="0"/>
                <a:cs typeface="Times New Roman" pitchFamily="18" charset="0"/>
              </a:rPr>
              <a:t> </a:t>
            </a:r>
            <a:r>
              <a:rPr lang="ru-RU" sz="1800" i="1" dirty="0" smtClean="0">
                <a:latin typeface="Cambria" pitchFamily="18" charset="0"/>
                <a:cs typeface="Times New Roman" pitchFamily="18" charset="0"/>
              </a:rPr>
              <a:t>(«</a:t>
            </a:r>
            <a:r>
              <a:rPr lang="ru-RU" sz="1800" dirty="0" smtClean="0">
                <a:latin typeface="Cambria" pitchFamily="18" charset="0"/>
                <a:cs typeface="Times New Roman" pitchFamily="18" charset="0"/>
              </a:rPr>
              <a:t>Вижу - не вижу»,  «Где больше?», «Какая температура?», «Помощница вода»)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User\Desktop\Картинки\Новая папка\SAM_543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81160" y="2434936"/>
            <a:ext cx="3807229" cy="282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83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latin typeface="Cambria" pitchFamily="18" charset="0"/>
              </a:rPr>
              <a:t>Экспериментирование с</a:t>
            </a:r>
            <a:r>
              <a:rPr lang="ru-RU" i="1" dirty="0" smtClean="0">
                <a:latin typeface="Cambria" pitchFamily="18" charset="0"/>
              </a:rPr>
              <a:t> </a:t>
            </a:r>
            <a:r>
              <a:rPr lang="ru-RU" b="1" i="1" dirty="0" smtClean="0">
                <a:latin typeface="Cambria" pitchFamily="18" charset="0"/>
              </a:rPr>
              <a:t>песком</a:t>
            </a:r>
            <a:r>
              <a:rPr lang="ru-RU" i="1" dirty="0" smtClean="0">
                <a:latin typeface="Cambria" pitchFamily="18" charset="0"/>
              </a:rPr>
              <a:t> </a:t>
            </a:r>
            <a:r>
              <a:rPr lang="ru-RU" sz="2200" dirty="0" smtClean="0">
                <a:latin typeface="Cambria" pitchFamily="18" charset="0"/>
                <a:cs typeface="Times New Roman" pitchFamily="18" charset="0"/>
              </a:rPr>
              <a:t>дает детям возможность выделить для себя новые свойства песка </a:t>
            </a:r>
            <a:r>
              <a:rPr lang="ru-RU" sz="2000" dirty="0" smtClean="0">
                <a:latin typeface="Cambria" pitchFamily="18" charset="0"/>
                <a:cs typeface="Times New Roman" pitchFamily="18" charset="0"/>
              </a:rPr>
              <a:t>(«Свойства мокрого песка», «Можно ли услышать песок?». «Цветной песок»).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E:\15Новая папка\sam_066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14546" y="2285992"/>
            <a:ext cx="5922818" cy="421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72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42910" y="250009"/>
            <a:ext cx="7929618" cy="6247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Проведение экспериментов продолжается и во время наблюдений на прогулках: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рассматривание снежинок через увеличительное стекло;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рассматривание сосулек;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замораживание воды;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рисование на снегу цветной водой;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определение направления ветра;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сравнение мокрого и сухого песка, лепка из него поделок;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наблюдение за наполнением дождевой водой ёмкостей  различного объёма;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рисование на сухом и мокром песке;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что быстрее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высохнет,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дерево или камень.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Например, во время прогулки дети наблюдают  за лужами, обходят их, убеждаясь в том, что они большие, долго не высыхают. Перед ними встает  задача: проследить, где раньше высохнут лужи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 тени или на солнце? Я выслушиваю  предположения детей, в ходе беседы спрашиваю, почему так происходит? Дети отвечают  на вопрос и делают  вывод: на солнце вода испаряется быстрее, чем в тени. И я подтверждаю вывод детей и объясняю, что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высокой температуре испарение происходит быстрее.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277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775500"/>
            <a:ext cx="771530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Вопросы, задаваемые детям, носят поисковый характер, развивают умение выдвигать гипотезы, например: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Как вы думаете, что будет, если дождика не будет совсем?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Как вы думаете, что случится с насекомыми, если они не лягут спать?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Как вы думаете, что случится со снегом в теплой комнате?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 процессе экспериментирования также большое значение имеет художественное слово (загадки, стихи,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потешки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, авторские рассказы), которое помогает организовать, заинтересовать детей, пополнить  их словарный запас.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902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239808"/>
            <a:ext cx="828680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При проведении опытов, экспериментов  придерживаюсь  правил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: познавательная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задача эксперимента должна быть ясно и чётко сформулирована.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Тема должна быть интересна ребёнку, должна увлечь его, она должна быть выполнима, решение её должно принести реальную пользу. В ней необходим элемент неожиданности, необычности.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Любое занятие  я разрабатываю так, чтобы вопросы и задачи были точные, последовательность действия такая, чтобы каждый ребёнок мог действовать осмысленно.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Я стремлюсь к тому, чтобы первые исследовательские опыты не требовали длительного времени. Очень важно, чтобы в процессе проведения опытов был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задействован каждый ребёнок.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Для качественного проведения экспериментов очень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важен правильный подбор дидактического материала и оборудования. Неотъемлемая черта развивающей среды – эмоциональная насыщенность. То, что привлекательно, забавно, интересно, пробуждает любопытство и довольно легко запоминается.  Я не забываю, что особенно легко запоминается и долго сохраняется в памяти тот материал, с которым ребёнок что-то делал сам: ощупывал, вырезал, строил, составлял, изображал.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1701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</TotalTime>
  <Words>758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Andale Sans UI</vt:lpstr>
      <vt:lpstr>Arial</vt:lpstr>
      <vt:lpstr>Calibri</vt:lpstr>
      <vt:lpstr>Cambria</vt:lpstr>
      <vt:lpstr>Corbel</vt:lpstr>
      <vt:lpstr>Gill Sans MT</vt:lpstr>
      <vt:lpstr>Times New Roman</vt:lpstr>
      <vt:lpstr>Verdana</vt:lpstr>
      <vt:lpstr>Wingdings 2</vt:lpstr>
      <vt:lpstr>Солнцестояние</vt:lpstr>
      <vt:lpstr>Детское экспериментирование – путь к познанию окружающего мира                                                                 Гудкова Н.А.                                                               воспитатель МДОУ Каверинский детский сад</vt:lpstr>
      <vt:lpstr>Презентация PowerPoint</vt:lpstr>
      <vt:lpstr>Презентация PowerPoint</vt:lpstr>
      <vt:lpstr>  Экспериментирование с воздухом Эти эксперименты дают детям знания о том, что воздух находится вокруг нас, его можно ощутить, увидеть, проделать с его помощью ряд действий.  </vt:lpstr>
      <vt:lpstr> Экспериментирование с водой позволило детям сравнить различные состояния воды. («Вижу - не вижу»,  «Где больше?», «Какая температура?», «Помощница вода») </vt:lpstr>
      <vt:lpstr> Экспериментирование с песком дает детям возможность выделить для себя новые свойства песка («Свойства мокрого песка», «Можно ли услышать песок?». «Цветной песок»).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экспериментирование – путь к познанию окружающего мира</dc:title>
  <dc:creator>Admin</dc:creator>
  <cp:lastModifiedBy>Саня</cp:lastModifiedBy>
  <cp:revision>27</cp:revision>
  <dcterms:created xsi:type="dcterms:W3CDTF">2016-04-20T10:29:26Z</dcterms:created>
  <dcterms:modified xsi:type="dcterms:W3CDTF">2016-04-21T17:19:49Z</dcterms:modified>
</cp:coreProperties>
</file>