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83" r:id="rId3"/>
    <p:sldId id="256" r:id="rId4"/>
    <p:sldId id="284" r:id="rId5"/>
    <p:sldId id="261" r:id="rId6"/>
    <p:sldId id="258" r:id="rId7"/>
    <p:sldId id="285" r:id="rId8"/>
    <p:sldId id="286" r:id="rId9"/>
    <p:sldId id="271" r:id="rId10"/>
    <p:sldId id="272" r:id="rId11"/>
    <p:sldId id="275" r:id="rId12"/>
    <p:sldId id="273" r:id="rId13"/>
    <p:sldId id="274" r:id="rId14"/>
    <p:sldId id="276" r:id="rId15"/>
    <p:sldId id="277" r:id="rId16"/>
    <p:sldId id="278" r:id="rId17"/>
    <p:sldId id="279" r:id="rId18"/>
    <p:sldId id="280" r:id="rId19"/>
    <p:sldId id="264" r:id="rId20"/>
    <p:sldId id="288" r:id="rId21"/>
    <p:sldId id="257" r:id="rId22"/>
    <p:sldId id="281" r:id="rId23"/>
    <p:sldId id="265" r:id="rId24"/>
    <p:sldId id="259" r:id="rId25"/>
    <p:sldId id="266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23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Batang" pitchFamily="18" charset="-127"/>
              </a:rPr>
              <a:t>Найди слова на букву…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3929066"/>
            <a:ext cx="2714644" cy="1571636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Выбор слов  - картинок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на определённый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звук- подготовила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Учитель – логопед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МБДОУ « Детский сад №11»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БОГДАНОВА Н.В.</a:t>
            </a:r>
            <a:endParaRPr lang="ru-RU" sz="1400" b="1" dirty="0">
              <a:solidFill>
                <a:srgbClr val="0070C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1026" name="Picture 2" descr="C:\Users\PC\Downloads\0_5dc55_cd97d17d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97001" y="5499115"/>
            <a:ext cx="1103298" cy="1103298"/>
          </a:xfrm>
          <a:prstGeom prst="rect">
            <a:avLst/>
          </a:prstGeom>
          <a:noFill/>
        </p:spPr>
      </p:pic>
      <p:pic>
        <p:nvPicPr>
          <p:cNvPr id="1027" name="Picture 3" descr="C:\Users\PC\Downloads\23f5c406842e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333488" cy="1333488"/>
          </a:xfrm>
          <a:prstGeom prst="rect">
            <a:avLst/>
          </a:prstGeom>
          <a:noFill/>
        </p:spPr>
      </p:pic>
      <p:pic>
        <p:nvPicPr>
          <p:cNvPr id="1028" name="Picture 4" descr="C:\Users\PC\Downloads\40T0K18518h478l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86710" y="214290"/>
            <a:ext cx="985828" cy="1001858"/>
          </a:xfrm>
          <a:prstGeom prst="rect">
            <a:avLst/>
          </a:prstGeom>
          <a:noFill/>
        </p:spPr>
      </p:pic>
      <p:pic>
        <p:nvPicPr>
          <p:cNvPr id="1029" name="Picture 5" descr="C:\Users\PC\Downloads\i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5500702"/>
            <a:ext cx="1143003" cy="1143003"/>
          </a:xfrm>
          <a:prstGeom prst="rect">
            <a:avLst/>
          </a:prstGeom>
          <a:noFill/>
        </p:spPr>
      </p:pic>
      <p:pic>
        <p:nvPicPr>
          <p:cNvPr id="1030" name="Picture 6" descr="C:\Users\PC\Downloads\i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3786190"/>
            <a:ext cx="1214414" cy="1214414"/>
          </a:xfrm>
          <a:prstGeom prst="rect">
            <a:avLst/>
          </a:prstGeom>
          <a:noFill/>
        </p:spPr>
      </p:pic>
      <p:pic>
        <p:nvPicPr>
          <p:cNvPr id="1031" name="Picture 7" descr="C:\Users\PC\Downloads\82020110_large_U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39033">
            <a:off x="6073977" y="1141743"/>
            <a:ext cx="1416862" cy="1471600"/>
          </a:xfrm>
          <a:prstGeom prst="rect">
            <a:avLst/>
          </a:prstGeom>
          <a:noFill/>
        </p:spPr>
      </p:pic>
      <p:pic>
        <p:nvPicPr>
          <p:cNvPr id="1032" name="Picture 8" descr="C:\Users\PC\Downloads\bukva_y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929190" y="3143248"/>
            <a:ext cx="1239487" cy="947728"/>
          </a:xfrm>
          <a:prstGeom prst="rect">
            <a:avLst/>
          </a:prstGeom>
          <a:noFill/>
        </p:spPr>
      </p:pic>
      <p:pic>
        <p:nvPicPr>
          <p:cNvPr id="1033" name="Picture 9" descr="C:\Users\PC\Downloads\i (8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0"/>
            <a:ext cx="1071570" cy="1148111"/>
          </a:xfrm>
          <a:prstGeom prst="rect">
            <a:avLst/>
          </a:prstGeom>
          <a:noFill/>
        </p:spPr>
      </p:pic>
      <p:pic>
        <p:nvPicPr>
          <p:cNvPr id="1034" name="Picture 10" descr="C:\Users\PC\Downloads\n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571736" y="3214686"/>
            <a:ext cx="1000132" cy="1000132"/>
          </a:xfrm>
          <a:prstGeom prst="rect">
            <a:avLst/>
          </a:prstGeom>
          <a:noFill/>
        </p:spPr>
      </p:pic>
      <p:pic>
        <p:nvPicPr>
          <p:cNvPr id="1035" name="Picture 11" descr="C:\Users\PC\Downloads\i (2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868" y="4643446"/>
            <a:ext cx="1143003" cy="1143003"/>
          </a:xfrm>
          <a:prstGeom prst="rect">
            <a:avLst/>
          </a:prstGeom>
          <a:noFill/>
        </p:spPr>
      </p:pic>
      <p:pic>
        <p:nvPicPr>
          <p:cNvPr id="1036" name="Picture 12" descr="C:\Users\PC\Downloads\i (5)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346810">
            <a:off x="2643174" y="571480"/>
            <a:ext cx="1071570" cy="1071570"/>
          </a:xfrm>
          <a:prstGeom prst="rect">
            <a:avLst/>
          </a:prstGeom>
          <a:noFill/>
        </p:spPr>
      </p:pic>
      <p:pic>
        <p:nvPicPr>
          <p:cNvPr id="1037" name="Picture 13" descr="C:\Users\PC\Downloads\i (6)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00100" y="1428736"/>
            <a:ext cx="1071565" cy="1071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F:\Буквы Найди слова на\naydi-slova-na-bukvu-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0"/>
            <a:ext cx="8758298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Буквы Найди слова на\naydi-slova-na-bukvu-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Буквы Найди слова на\naydi-slova-na-bukvu-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19" y="142852"/>
            <a:ext cx="8572561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Буквы Найди слова на\naydi-slova-na-bukvu-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358245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F:\Буквы Найди слова на\naydi-slova-na-bukvu-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674268" cy="6338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F:\Буквы Найди слова на\naydi-slova-na-bukvu-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643998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F:\Буквы Найди слова на\naydi-slova-na-bukvu-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04734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F:\Буквы Найди слова на\naydi-slova-na-bukvu-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F:\Буквы Найди слова на\naydi-slova-na-bukvu-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5" y="228869"/>
            <a:ext cx="8875688" cy="6486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F:\Буквы Найди слова на\naydi-slova-na-bukvu-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Буквы Найди слова на\Slova-na-bukvu-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14290"/>
            <a:ext cx="8706862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F:\Буквы Найди слова на\naydi-slova-na-bukvu-T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01148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Буквы Найди слова на\naydi-slova-na-bukvu-C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36" cy="6715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F:\Буквы Найди слова на\naydi-slova-na-bukvu-S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F:\Буквы Найди слова на\naydi-slova-na-bukvu-SH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60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Буквы Найди слова на\naydi-slova-na-bukvu-E`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F:\Буквы Найди слова на\naydi-slova-na-bukvu-Y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643998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F:\Буквы Найди слова на\naydi-slova-na-bukvu-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0858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Буквы Найди слова на\Naydi-slova-na-bukvu-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Буквы Найди слова на\naydi-slova-na-bukvu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0"/>
            <a:ext cx="8326098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Буквы Найди слова на\naydi-slova-na-bukvu-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599" y="0"/>
            <a:ext cx="886755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Буквы Найди слова на\naydi-slova-na-bukvu-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900115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Буквы Найди слова на\Ryib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3" y="142852"/>
            <a:ext cx="872019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Буквы Найди слова на\naydi-slova-na-bukvu-Z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22592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Буквы Найди слова на\naydi-slova-na-bukvu-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643998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28</Words>
  <PresentationFormat>Экран (4:3)</PresentationFormat>
  <Paragraphs>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Найди слова на букву…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9</cp:revision>
  <dcterms:created xsi:type="dcterms:W3CDTF">2014-02-22T13:05:58Z</dcterms:created>
  <dcterms:modified xsi:type="dcterms:W3CDTF">2016-11-23T08:37:10Z</dcterms:modified>
</cp:coreProperties>
</file>