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6E2DD-346C-4D66-B66C-538D69E60A27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21950-6622-4394-8189-F746643A9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53DDF-1977-4087-80B8-7096289A7E51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FD1A3-30A6-468F-8148-00DAE5417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9DF8-4186-4977-A00D-72A641F55429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D2E3-763C-4BC4-B4D5-7C2DC02AA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79848E-E088-46A9-AC91-378347E3C594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3A8509-D366-4BDA-8F6E-603A384F5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588D3-EFDC-4749-B074-A4BAC5777621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ABB34-608B-4273-8221-8E5F10464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DB5CC-1475-4383-AE09-849D50E33A69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34BA-3367-481F-9B34-519393E7C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A8C3-B3BF-48F9-B233-BA5F87E00AD2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5A5A9-B1B2-4E15-91BE-EF3FC4B93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785DF4-191C-470E-BD36-82D66A39FBF4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192F9E-032B-42BB-8635-6B88BC7D2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E2C6A-7459-4AD7-ACD1-747910543272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37724-9E73-4E64-AE78-08A83BD25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841AC8-0204-4C17-A636-01A46624AA34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5BED95-B833-4E46-BCA8-6A1AD67BE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CD914B-4CF4-44A5-B4DA-A5738DA628A8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5BEEE6-42D2-4505-8B9F-484652861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C436FA-75D9-4745-B370-A3242553C88E}" type="datetimeFigureOut">
              <a:rPr lang="ru-RU"/>
              <a:pPr>
                <a:defRPr/>
              </a:pPr>
              <a:t>12.11.2016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B7654C-C720-4BAE-B016-C43CC62B3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7" r:id="rId4"/>
    <p:sldLayoutId id="2147483766" r:id="rId5"/>
    <p:sldLayoutId id="2147483771" r:id="rId6"/>
    <p:sldLayoutId id="2147483765" r:id="rId7"/>
    <p:sldLayoutId id="2147483772" r:id="rId8"/>
    <p:sldLayoutId id="2147483773" r:id="rId9"/>
    <p:sldLayoutId id="2147483764" r:id="rId10"/>
    <p:sldLayoutId id="2147483763" r:id="rId11"/>
  </p:sldLayoutIdLst>
  <p:transition spd="slow">
    <p:wip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48680"/>
            <a:ext cx="5988406" cy="381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9401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908720"/>
            <a:ext cx="1944216" cy="18722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149269" y="908720"/>
            <a:ext cx="1850504" cy="18722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75856" y="3599551"/>
            <a:ext cx="1872208" cy="18722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img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7704137" cy="54086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1406131949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19175"/>
            <a:ext cx="6475412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img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7885112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</dc:creator>
  <cp:lastModifiedBy>Maxim</cp:lastModifiedBy>
  <cp:revision>9</cp:revision>
  <dcterms:created xsi:type="dcterms:W3CDTF">2016-10-28T06:59:34Z</dcterms:created>
  <dcterms:modified xsi:type="dcterms:W3CDTF">2016-11-12T06:40:11Z</dcterms:modified>
</cp:coreProperties>
</file>