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BAC51-0E39-4147-A543-7216D5AD627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C62E2-F685-47EC-8427-01B030120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444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3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33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408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657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010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1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153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776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512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245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62E2-F685-47EC-8427-01B030120FE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36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599BF8-AF2C-4907-B872-7A94FB7C6A05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162E396-88F6-4ACC-9497-4A6202FFE8E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8688" y="766664"/>
            <a:ext cx="4456584" cy="2448272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Илья   Муромец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1960" y="4581128"/>
            <a:ext cx="46085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учитель начальных классов</a:t>
            </a:r>
          </a:p>
          <a:p>
            <a:pPr algn="ctr"/>
            <a:r>
              <a:rPr lang="ru-RU" sz="28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Андросенко</a:t>
            </a:r>
          </a:p>
          <a:p>
            <a:pPr algn="ctr"/>
            <a:r>
              <a:rPr lang="ru-RU" sz="28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Николаевна</a:t>
            </a:r>
            <a:endParaRPr lang="ru-RU" sz="2800" b="1" dirty="0">
              <a:solidFill>
                <a:srgbClr val="D600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Toshiba\Desktop\Новая папка\Рисуно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61152"/>
            <a:ext cx="3451225" cy="489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08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484784"/>
            <a:ext cx="6336704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7200" b="1" dirty="0" smtClean="0"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</a:p>
          <a:p>
            <a:pPr algn="ctr"/>
            <a:r>
              <a:rPr lang="ru-RU" sz="7200" b="1" dirty="0" smtClean="0">
                <a:solidFill>
                  <a:srgbClr val="7030A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endParaRPr lang="ru-RU" sz="7200" b="1" dirty="0">
              <a:solidFill>
                <a:srgbClr val="7030A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1447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700808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Презентацию  подготовила</a:t>
            </a:r>
          </a:p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Учитель начальных  классов</a:t>
            </a:r>
          </a:p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ГБОУ   Гимназия №1576  </a:t>
            </a:r>
            <a:r>
              <a:rPr lang="ru-RU" sz="3600" dirty="0" err="1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СПш</a:t>
            </a:r>
            <a:r>
              <a:rPr lang="ru-RU" sz="3600" dirty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743</a:t>
            </a:r>
          </a:p>
          <a:p>
            <a:pPr algn="ctr"/>
            <a:r>
              <a:rPr lang="ru-RU" sz="3600" dirty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Андросенко  Марина 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3182085978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19004" y="476672"/>
            <a:ext cx="3672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Муромец Илья (полное былинное имя — Илья Муромец сын Иванович) — один из главных героев русского былинного эпоса, богатырь, воплощающий народный идеал героя-воина, народного заступника. </a:t>
            </a:r>
          </a:p>
        </p:txBody>
      </p:sp>
      <p:pic>
        <p:nvPicPr>
          <p:cNvPr id="4" name="Picture 2" descr="C:\Users\Toshiba\Desktop\Новая папка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86" y="1124744"/>
            <a:ext cx="3658505" cy="451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oshiba\Desktop\Новая папка\Рисунок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004" y="3140968"/>
            <a:ext cx="3541428" cy="274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8358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дпись 2"/>
          <p:cNvSpPr txBox="1">
            <a:spLocks noChangeArrowheads="1"/>
          </p:cNvSpPr>
          <p:nvPr/>
        </p:nvSpPr>
        <p:spPr bwMode="auto">
          <a:xfrm>
            <a:off x="4708375" y="404664"/>
            <a:ext cx="393147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Фигурирует в киевском цикле былин: «Илья Муромец и Соловей-разбойник», «Илья Муромец и Идолище Поганое», «Ссора Ильи Муромца с князем Владимиром», «Бой Ильи Муромца с 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Жидовином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5844" y="4893260"/>
            <a:ext cx="3438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 </a:t>
            </a:r>
          </a:p>
        </p:txBody>
      </p:sp>
      <p:pic>
        <p:nvPicPr>
          <p:cNvPr id="3074" name="Picture 2" descr="C:\Users\Toshiba\Desktop\Новая папка\Рисунок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957527"/>
            <a:ext cx="3174380" cy="457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oshiba\Desktop\Новая папка\Рисунок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048" y="2651432"/>
            <a:ext cx="2659146" cy="351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4456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764704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Считается, что родина Ильи Муромца — село 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Карачарово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Муромом. По другой версии это посёлок 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Муровск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современной Черниговской области.   На данный момент оба эти города считают себя родиной Ильи Муромца. </a:t>
            </a:r>
          </a:p>
        </p:txBody>
      </p:sp>
      <p:pic>
        <p:nvPicPr>
          <p:cNvPr id="4098" name="Picture 2" descr="C:\Users\Toshiba\Desktop\Новая папка\Рисунок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78" y="629224"/>
            <a:ext cx="1778553" cy="282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oshiba\Desktop\Новая папка\Рисунок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86611"/>
            <a:ext cx="3238317" cy="25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Toshiba\Desktop\Новая папка\Рисунок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590" y="3574807"/>
            <a:ext cx="3649151" cy="242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649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184" y="767408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былинам, богатырь Илья Муромец до 33 лет «не владел» руками и ногами, а затем получил чудесное исцеление от старцев (или калик перехожих). </a:t>
            </a:r>
          </a:p>
        </p:txBody>
      </p:sp>
      <p:pic>
        <p:nvPicPr>
          <p:cNvPr id="5122" name="Picture 2" descr="C:\Users\Toshiba\Desktop\Новая папка\Рисунок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42" y="2996952"/>
            <a:ext cx="3613150" cy="27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Toshiba\Desktop\Новая папка\Рисунок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031" y="1729008"/>
            <a:ext cx="3883759" cy="283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0607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131128"/>
            <a:ext cx="388843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Они, придя в дом к Илье, когда никого кроме него не было, просят его встать и принести им пить. Илья на это ответил: «Не имею я да ведь ни рук, ни ног, сижу тридцать лет на седалище». Они повторно просят Илью встать и принести им воды. После этого Илья встаёт, идёт к водоносу и приносит воду.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3501008"/>
            <a:ext cx="392378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Старцы же велят Илье выпить воду. Илья после второго питья ощущает в себе непомерную силу, и ему дают выпить третий раз, чтобы уменьшить силу. После старцы говорят Илье, что он должен идти на службу к князю Владимиру.</a:t>
            </a:r>
          </a:p>
        </p:txBody>
      </p:sp>
      <p:pic>
        <p:nvPicPr>
          <p:cNvPr id="6146" name="Picture 2" descr="C:\Users\Toshiba\Desktop\Новая папка\Рисунок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355" y="692696"/>
            <a:ext cx="3569688" cy="258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0362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31359" y="764704"/>
            <a:ext cx="3945097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Илья прощается со своими родителями, братьями и родными и отправляется «к стольному городу ко Киеву» и приходит сперва «к тому 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камени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неподвижному». На камне был написан призыв к Илье сдвинуть камень с места неподвижного. Там он найдёт коня богатырского, оружие и доспехи. Илья отодвинул камень и нашёл там всё, что было написано. Коню он сказал: «Ай же ты конь богатырской! Служи-ко ты верою-правдою мне». После этого Илья скачет к князю Владимиру.</a:t>
            </a:r>
          </a:p>
          <a:p>
            <a:endParaRPr lang="ru-RU" dirty="0"/>
          </a:p>
        </p:txBody>
      </p:sp>
      <p:sp>
        <p:nvSpPr>
          <p:cNvPr id="3" name="AutoShape 2" descr="data:image/jpeg;base64,/9j/4AAQSkZJRgABAQAAAQABAAD/2wCEAAkGBxQTEhUUExMVFhUXGB8YGRcYFhwbFxscGR0cHxgeFxghHyggGxwmHRwbITEhJSkrLi4uGiAzODMsNygtLisBCgoKDg0OGxAQGzQmHyQsNCwvNCwsLCw0LCwsNCwsLC4sLCwsLCwsLCwsLCwsLCwsLCwsLCwsLCwsLC8sLCwsLP/AABEIAKcBLgMBIgACEQEDEQH/xAAcAAABBQEBAQAAAAAAAAAAAAAEAAIDBQYHAQj/xABAEAABAgQDBQYDBwMEAgIDAAABAhEAAyExBBJBBSJRYXEGEzKBkaFCsfAHFCNSwdHhFWLxQ3KCojOSU9IWFyT/xAAZAQADAQEBAAAAAAAAAAAAAAABAgMABAX/xAAsEQACAgICAgAEBQUBAAAAAAAAAQIRAyESMUFREyJh8AQygaHRQpGxweFx/9oADAMBAAIRAxEAPwDuEewoUYwoUKFGMKFChRjChQoUYwoUKGqjGE8MxE8IQpaiyUgqJ5AOfaAdvbVThpKpqmpRIJZ1Gw+tAY5vtXtP325MSVZtSd0f7UuAHYh6msSyZFEaMWzqWAKu7SV+Ih1DgTUjyt5QQ8Zjs7iVqWkKmZ8skgnQ7ye7Jf4gM4J1Z40gMaGRSimgNU6HvCjyFFLAewoa8OjJmFChQowBQoUKCETwnjyFAsw6FHgj2CY8hR7HkYwxa2bnHoMekQiIm0zCeFChPBMKFChNAZhqhESjEpERLTHNkTGRAtMATRW0WUyBcQhzHJIZFtHsNBhGPYJjo8eGOYG2lizLlqWmWqYU1KU+IjXKNS2msJzMGwortlbYlYhGeWrqDRSTwUNIfO2klJbKs9EvBUk9oLTTph0KKyZtdI+FZ8mhkzbQHwLhtgMr9ovaCYhYkSpplBICpkwFlbz5EJLUsVEjl5u+zztVMmqVhsSXmpGaWv8AOkXf+4Rk+3+0ELmzFOGUauX3koSlIccDVuXlGYl49SDKmIUUqScuYeJlgAVFQztStI5PiPlfgrxVUbL7au0CVBGFlnMUkqmclMyR1qY5zsDE5ZoCkllCxCiL1ZmIJ0PGmsEYWT3iwuYc1yoPwvS5L8+EWoRJzg5VuDulKkixJbKQQU10Pm9YSUruwpV5OtdgJCzJVOmUVMLJ8Q/DQSEuDq+Y5quCC8aYpOhjn3ZeYsYeUhBKghATmIqWo5fi1jWNJKn4jQN/xH17xXHj+VISfdl7nUOEeiZ5RR4nF4gGrjokEfIwOvFzwnM5ynUpS3ypFGmvItWacKhzxkf6xN/MP/UftCl7XmpsoNwyiGVm4s1rx7GS/rM783smJDtacQxV5gVjbNxNSIRMZZOMX+dXqYfLxawfEosbZjFOLoBpXj14ov6wo/CIFnYsrNS7dICgzGnChxj0qa8ZAL4/tHkybRrjh/ENwMa/OOIj2MPMPAe0PTiSkUWocgoj5QHFoNG1jx4o5faCWAA0wtRyxJ61gmTtmUr4svJQb3tEJZKNxZZwoERtKUbTE+sSoxSDZaT5iAskfZqZNChuaETGcwCUIjUKQ/NDHiM6YSFUMyGJzDXjl4jgg2inUnkwh/3xP5z5iOJYXtli1rSkKBJPwoClc2Dge4EH7U7S4iUwVNCSQ4zSgH80qP0Y9J/eydqrOtnFA2mN/wAYX3hv9Rx0jjOB7VYqavKmamzk5QwAuTT6eNBhtqT0+OaVhtEhPyEDa3oKpmw2jspKld9IX3M/8wG6vlMTq/H5x7s3tC6u5xKRJnaV/DXzQr66vSMbittTZYVMSFBhUgBRTzUghiH6+UZ/aHaqdNTlWpBB4oTfkctIRXbcGl/srzVKM9r919+v8Hal9IFWmOTYLttPQnImcA1s6QodHNW5PEWM+0DGSyysqeeQMehZoZZuenp/UWeLiuS2va/36PO2WywMROSksgKzBJNBmSKAu5GYANwIAtFF3gTKUAahIPEhQNudFCvEdYl2ntxWIWlUwhS1EApAYqZsgYBrPbgIqZi5iVHNLyugrCCfhLHWzs3FxWtocXY3LRKEqM4y0ZUstSjnWlNFKOUbxA/yIhwmOzuty1R0IqKaUI84Hw05XfrWHZpbmpIJQNAa1eGpw6pYWklyUBdiORFeQuKVh2kJs7B9nm0D3RY/Cm9fzfxGtO0JhDA05D9Y43M2suXJQqQoh1BJKbEEKbyp84bhu02KUWE1ZJ0uT00gY43G9DSaujsisWs3Ur1iI4QKuT6xyGZ2kxSTWYrkXBB9Lx6jtjiR/qGl3CYb4Un00K5peDrytnJ4n2hDZb/EfSOWYft9ih8YV1T+sGyftKxOoSfIt6xuGXw0bmjpKdjEmih6RIrYkzTL6/xHPUfajMDbiT0LfpBKftYWP9FJ8/4iiWXyK5L2bxOxl8U+v8QPtHs4uakpzhKmOVYJdJI6VGhBoR6jIS/tVUa9wn/2P7QXJ+0CdNrLwhW2qVLPqQhoLeVeAWmV+A2/Mwsz7ttQKlGyJ+UqQqtyRcf3Cw8QEbyRsxKgFJnJUkhwUhwQbF3tHMu2XaT7yhMnF4WcgA5kgTlyy/EOllNzBAjBowuHDjPigk/AZict7KYDMNNLvGucl9s1peTs22+0eBwqskzFpVM/+OUhUxb/APEsD1Iiy2T+OnvPu8+Qgu3elIWRxKK5QeZjm+xe1WHwwCcNg0S6eINm85mXMfWNHj9pYualAXJVLQreVvigZxnBYimjGvSEk8o6r2bT+npIuo9CP2hitmo4kcXP8RhtlbbW5CBMSoJdlS1BMxOhD7pejKBr6wRju1k2UjN3RUB4q5SOqSCQObxGU8j0UUdWmbNGBk6lfrSCUYKQ1z9eUcwV9pigG7o9M4/+sef/ALKGsr/u36Qjw5X4F5R9nWk4eRTdS45RMJspP5B0A/aOMzPtHWXyyUjqsn5CKyf29xSrFKeiX+bxSOHN6QvOHs7yrGo4iPPv6PzJ9RHz8rtdiz/reyf0ERTO1eK0nH0H7QHgze19/oblj+v3+p9CHGI/On1EQL2ikcVHgCPYR8+ntZinrO/6p/aseK7XYkXmeRQn9ok/w2X2v3/gZTxfX+3/AE74dvSxQgjrSPUbalEPmr5/No4dsvtDi8QvImZKBZyVpYAehJPICJ9u7RxOGQlfehYJyn8IBixNA5pQ3ibw5E6bX3+hVLC1e/2A9hYhMtQBIzLFeITW3Us/URadoZ6F4QFXiCwE0atSWH+138oyYmrTupYjmOsGyMQtak5gAzkABgHFfO0dsqOSL8Hux5kxJIkyyuYS2VmonibD2bWNb/TMUhAUZalgJJVvpUpL3fLw4iMbs7aZlKUSgqBsWqLinkTF4jtvOSB3SRLP5rv1Fi0Z3ZoyVdlns3a6cqkqIyqDeJwxuD+8ZnuUKSEhQetRdR/b+Irp8xSiSQ7l7m55e8Ql3GjfV4HHyB5fBYnAc/b2iwwMpSCkLUnuzUFTEJINKE2eA8BsXEzU5kS1d2PjLIQ/JaiAfKDJHY/GTElUtPeZaHKuo5OWSTqwJhJxvTK4sjj80UWG0sHKcK7oInBs+UBl1zJmsKFQLOLEAsyqRH22V94wwmqIE+WcqizFSMwc0pdlUoCJhssQLOTicME/epU1KKJGZBYAni1NN7kLikR4ohawkk5shKZgDgoFKjRjRjao1IifOUHva9nUoQyK46fr+DM7MlomKWVKSASGKnZLUD1q4i9MmUFpc53lzAQCUh3TlJaqvEaE1A5R5tTCEIHdpcJL5UirAFjSqqnrFbjMcy3SRVQWC+hTWujuRDp89xZKUeGpLZcplZsKtKWDMsMaApPhPA5Ry05mPez2AmqCZiSh1FhLX4VpU4UFKskFLivtHjZpUxIAdaBMlsz55Zz04vURaYDH1qGAskghIuzs2Uh/l0g3qxeO6ZpNq9jEzpqj95yrNAjKkoQAAABUOL8LjzGxX2dSu6dM+Z3jahJT6CrecE9m+2WGUtSJrFQJGctmIs/BQceIVD1Db0aSRjUKDC2lXqNH5xJyyQVM1KWzk+J7K4uW4VhysfmQMwbiAmvtFWrDZVMtCkEaF0keTPHcJU9i1eX6wzaWAkT92dLSvmRW1woVBhl+IvtCvHXRxL7vcpU41JLfrE+EwBmJKnSmUl80xXhDaJBYqVyEantR2JMkGZJBmyhUpNZiOLEeIcxX5xiFSEG+enhGckDpF4vWhGjR7MTh0hKpbL4ldSCQwDeEEEguHtcxpsF2jUiWkEjKhIBzbtABV7N/NYwOzVJQ5BVV6E8W9bcHvxiSZPmFykrA1trTUPB0+0MnR0fGSUYqUuUtt6qVA0SvRQDkAvdri73jmCsOUkvQihHA/wAQdhp83dyrWCAPiLE8SH5H1iPFpKlqKmClEqpZyXP+IMG49dAnT8Fn2W2e83vKFMre5ZvhDcmzeQjUYvGzEuc+6CSTm0u7amM/IkCXLSgqWDSYSkboUQaGr0SfcwUnFEB0KTMcnxbpoBajZgxJb8yYtyvsSqWh+PnLXMSTNmJlM5QhRS4Fb/Crnqwg/BzzMCs2VSR4SfFZlCYLEuLihewaKBWOoXQQ9sxq5chhqwF+cE9ncVmmLq5KXfzHz3oh+IhGUWWxTcWZTbuz+6nrRVhVJ/tVUfNvKAU4NTlvWNV2yShOIQZiVK/DFHYUKr+sUzyj4UKHIqtwqIEMkqViThG2VcyWU3iIqPMxdzkoKSGUDplLjqXrARQlqvm6gCK/FZJwQDlo7RPg8IuasIlpKlKLD64C5MEIKeLe9PqnnGk7PSEoBmJWCo0DOGY7xrx/WBLLQ0cdh8nsJI7vfmTFLNM6FAJTR6JYuNKu/LTD7b2OvDzFSl1y1ChZSTYjhq4NiNY6Dh9psrIF8+XAMfWsU3ajDy5rKK8qhuZlVCq8Bw/flEMc5qT5PRaeOFa7M12cxYlruQ4blcH9I3qpcqaGWkKS7gaOHZvI+8YX+mJYqTMlkJG8C+Z6eHQua9BHuLxswZQiY+4D4mH1+0bJHm7RscuCpheIkOssH3gnVqxbT5IRJKJagVDxMoGti9eGjcoCxGJQN2qq3DXAYe/ygyRiipJZkqcMWd+OYan94Mr7EhrRT4WSCGNQ+vT5xGrDOTUDWv8Ai8WmLwaiVTM1BVmZuNPUxc9kuzH3+dciUmq1Ju/5Ukg9aiGTsm4UUGxtkzJ60ykJKlE6N9evnHTdj/ZcgAGdMD8EJCmP+5QKf+j841Oydg4bAIUqWkh7kqKjTRzp+wiLD9rZCZImzFgFTlMsEGYz7rgGhZrszw1xT2PCL8LZRdqtgyJCZYQJi5q1ZU55qyGtZ2uUi0W0rsDhwls87N8ShNJc6llAgQL2elrxuI+9zUkS0H8MGxI8OXiE1JOqrWaNuIEIKVya14LZJONK9+fv6GMxXYiZlIlY2axDZJqUzEEcMrJHqDHNNq7Om4OaUYiWlKFKpNR/4iSKAm6XAF2jvoVFD2iwsuYlcuakLRMSxBFr25wmXFFK0COaV7OOzpJGhDGoYi3ybjFFjNmFU0TEDOKBSH3mqCQfipT/AI6xbJfDzzhlkko8BVdSQ4bqKEcukSTZQWpNDmzbtS7mjAgg14OxYdY5Ip45Wjrc1ljUl/KMxhcXMIQlKkhcskpcgllUYB9OFTV4su2WImpyLCChcxOe4cgbrqA1ZrnebM2kNm4xAxRKwnPLURmfeWGazEKLm8Wu1sHLxplKC1jKFp0DgkEMq3H05RdTqataOZw+V07Of4QZWZxXjdrF9I6x2T2jnlpmJqsBp0tmCki8yU2oDFSW/MRSgoMD2RzTUS5SkjOQAavLAdRdJJzu3K4HGOq4rshLCUrwiUyp0tigi0xh/qDVR/NetaRTJJZI6Jwjwl8zHKbd5l/b9TBglOHOnmRSKiWvLIlqmbhCgMpDZcxZiORpyAi1lYgBJcMLvwH0DHJSKMdLmOEq4pBPmIwH2gdlO5T38kJCFHfAFElRoU8ATQjQnnTaS5oJSgKcpTmUeANn5ubQbtKdJTIWnEEd2RlL6vRhxJ05tF8TonL0fP0qqgmlSBTi7CvCLTZ8kmUvQmr9CwbzfjEapPdTGIUFJJO8GIKWZxpp6w/DTSE5bkHXhX1rHTa8kYxZ7s+RR1FV2vUs5Pt8oh2XLK5qQS6QcynuUCrdCSAesFykMktzIGg8N+Jb5w/Y0oiXMUKqWQkO7MmqvVwPKApdjOLtWSTsZRa87JuQbjMwDpNrEfQhYgkpYoSohzQsS5GUJehNB7Bo97xhvoZ7gGhNdfoDjFdPxJQCpKlbpbK5qKElIdjezUd4wzYRplSZgYkJSoumxBOYboBKSw5aVe47MAiYsqKScrsA35dBzf15xm041aglRSnwuTYkuRQEODlPuYvOx08TQtQSAQMoIGlyOdWL3hJv5WMuxv2iD8RCiXLKF3FCLEDnGcwUpcwhKEEq6uB1OgHExqPtAwzpkkU8VCSXcpZx1MU8hSpaFoQVKJKSVWZiacdHoYEW+GgNLlvojlZgVS1FWU3yALrpcA6aNbWBlyBvbsxRsMyQE1LKepNntq0PWtSAFFTlai7aZSHHvE8/HEyy/A+tGf61hlYroD7oKSyVISXLA0txUQ3HXTnQcS1S6matDh00OU8XIqNNDD8ItJJH/XKCDxcmrW94spWClEBSUjxZTWxCXfq/yEF7dA8WVI2gsDxkgtXUcGMMGJz5UzVlIzM72BO8eNnMaefg5SZalZR+rjX1qegip7lAmZQAUtWr34Uvr5wUkB2Do2Se6MzvEtQkZqiyRTqoDz5GDOzOyUzFqzkABIIzGpCvCwuRuqrCxey5ai4LEAaah62r8PvCw2zUpSFq3FKsyVEMGskW09YVr6jLT6BcRLABPLr0i02aGUqr5VZQedHgDHB1FQsClOrFgB+gpFlKmoYsxOb52anKFntGxKnscMYtKiCARUDT31jtHY7Bow2Fly00JGdfEqVU+lvKOJ7MT3s0E6EJY81NX1JjtBmsAlI4ehakBy4bRlb7CNvTCpCwOFIy/ZvYODKSuakrKjmCSo5al2yinJjFzjcUEiteF6tx94z2zZt0irKI+vWI82m2y0U60dBwuPQQAlmAsAwHAARMiaVGkZDYqlDoCzdDr1/WNfhbBhHRGblRKUaEgsSXpcmK9u9OY2Ng+kE4lkyZhNBlNda8Izuz9sJS+8CdBZho40ieTJxaTMo2tHMftrkd1jZRlpIKpWYEfmSdfb1im2b2uQkAGWpUxYylIolKiQxc3qAac42/bLsxMxk1EzvAcgKchUQ4LndUHIq0ZraXZ2VImYdGVImKVmatGOqzVQchrdIyljmkn2OlKN0zFzsy8QtOUZlLNAGSHL0HIWA4RuNnyihDgkZSAOhf2H73iq2rs1KcXuiWVLUpRyr/AAx0J0r1HOJpUqUWGYJUVgN3jhIJqpFXDcaNw0h5uM1sRc8crizYdj5stOJStZZVMr0T5nqQeZA6Hp5LKHG4/X9Y5Vg5aCFJyAS5hK5V3AbQ80jNRrqGkXuHx86ShKgTPw6TdvxJf8e3+2OeOXj3s6JYlP8ALp+v4LzbuBE0rR8Jc9CoUPXNFNMx5lyFy5rd9LUJbfnzAlBHIgg8qwXKx65qs8lQWgGoVQsLOBYmp5xTY9EtcwTZyiAQAmigGD0ZKXzObEh4HJMVRa0yw2SMhIIClL9yS6ieV68nhmPxU1WIShEnvAkvmmhPdAsR+GAM2Yak6HWCMAqWZZmJJRLy5lKWjuxlu6iplM1a15R7/U5ciSqYyiAkrBNAzZqkl0ijWJfSAm0zOmY37UcYkz5aV5kzgEsBMCpQzEioKAoGgN2qDGOmYky8ySo7zMb3qkhxwh2InqxU5U2avfW6lUoDVgP7QzDgwiTAbNllJzXIpwAPLiI7PGznVt6B5CjW7Bi4LMSNW1FRGmkIPdoSCElKXOo3lKI6FqHmPOMjJWmWoqW5loLkWcaDkTaDcV2gQVqWFhNyJYSpwSSVBmZQzP6w6b9Gj9WXGJxRClBIBIq9adT0eI56BXcfMneZW9u/QtWtIZiNpDuVzEhlZCpJYF9OYG9pAmBx/wD/ADoMyagkP6Vsbk0azPCyT7GTXQDtnDkoBQd7MKanMSxT+/CmkX/2f4hKZRCiA26mgHM1bmaxSbbXKVLJCwVuMrMz1YE+vPrFnsrZqEJlyjNCspKlJSWCnA1qWHKtYEtxMtSLL7QZ2VOGINQFUrplLxRSZ6asFcDX/wBcoblzd6cye3Cs6pIB8KX51oKWpk9+sUWGlrUTlLEGnGjWOntAS0DlTLBM10qcZmL7ydTpfWluEDzZDoWQDZyHI1LEA6Bh5GBgXSnMEsaAm/NuekG4eZLYgBlUCnUWCeZOhFSKRthTTKpKjKzEgljZTM/60+cPTtNGS5Avl5s1OMEYuQVJd0NQkOAQSxtblFNjJKUKZLAGjZgSD82isdk3oupWPWRUkpvxoel/WJZJIKS78U5SPNzziqwEyZUhKysEB0pKgS9RSj5cxbVjFzOmunMFBSWDVYkADQtXlBaMmEyMWCS5N9RX6paDEYxgCOYtwZ/mIz4xjbzWZzVj9N8osNlzgSpRAZgwZ78B9aQuhrshxE5wrR1AhuYpDm3HsXL6h3HsxPpHmJwSndISBlGoqWu3G8NnLUEpTodwvdJdR/WJ2ZJ+Q/ZmIUFI/LnGjOElJP6e8ddxE850Vo4J83B/SOQ7Kmp7+QimXOAKEGqg9D5aR0o4kqmI4GhGr0PzieWTKQQ/bM8lgAQnQ+resZ7Zu0gmbkLgmopcg6+UaCdOzLA0AZjxeMP2nkd0yrZCVP0dolBcpUUvijpGxsW6yCxBtzLVp9WjTjHhsoBrSxLaB20in2Ls5EtEtTFK1JDoNSHGvOsA9ve0Yw0oS5Kh38wkJP5Q2+vyFAeJHCL404xolNpszPbjtZPmZ8LLzS8q99aVAKOX4UkGge/+1uMUWytpTkNmLl7qbMepFfOKSQl65mckmlKgk1fxFTCvGGrxSn3Scuh1YW+QhJ4k32NDLS6Nz/8AkxBSn4iauDQcbRiu1+1EYgtmPeJN0BxTQj4iS2tG8ohxUwkOpyHuoZkuRZgXHodYrhLSCCA5SQW04htI2PEk7s0sv0LHZWzVo/FZZIDjOagckvTi5i5VPWsBIAUu7OzA6sSAD+hjb9nVpGNCUgqTlUVKHhBDFifSnOMfglfeNprWXO/OUS9CDmCPZvSAm3FthlVpEGyMFNM5ATLnJ36nIQhIIIV5kEjhUxutvqShMnDynC5jFZDvldkjlmLnoOceCcULVNAT3UkEzHcEsjMAjiGST8orez6FzlrxE3L3hJK3NEA2DaMnKAngK8CknasKVMNn4HIrvsOoSjon4V9A1HroRrS8BbSWMQZUrEAyyhVa5Qmh3wegIB0OsFbSxLPMc2KEch/qLA45XbkIy/bja57+WElsktJUL1VvEHicpSfOBCDu4lHlVVP/AKiTAYabPJwqJxXhUTgoLPjUEupNLkPWrBw4Fmj7bbU72d3CCe6QxOUeJepJ1ZwkNQV4xVStprUhpMzuuMtwlCieBYVPOAMViFFkKlqTNTQkltKed684rFXK2SmqWn359nokq7tJsVObW8+Nx5Q6RiQLnQe1L8Hh06YQgJcIG9RibvR9OP8AmK8SEhiVAsOPAvb6tDt2IlWw3B4mWFoMxIUlSspTxzAgehIIglEyXK7xCZhzKIUoliSoiulbe5vGdxM8LCAl6KCsxozF/WlHg/Bz0qxSlJUU7m8GqRUAcg1a6pEUcRYyI8NiJWJUshJAQHcEArd7pNAmlxyh8zA99JCpbhJBIBcJDPq1neKNcxUsrISHmAEFmyg7xAIOlvKD9l4+amXNBYpEuYkcASly3Hj6w7h6BYFszDHvpaVByqZkDFzukZmrw+cb2QiSolKU5Ms190AVPi60o3LkDGVmhwF5jmLrSQAGJLLUCdColhWh4mh2wcTLRLUvPVyVB3JVcnnQUDUrXgsnaDGkyLaGIUJi16BSgHNWcgMehA+jAcqWVMQWH68aRNh5afCqvxAaqNOVGc+hrBiZOUEhgTbkeN/OBaQlNlFj8U80IDMGB5k3HWvrFquY9cppc9Q4tAknZjMPiUpsw8R48hVq8TBZUkOA5/tANAxvDy4vRla2gnBIE5QSAQLqrYNWr9NNYuMYZJOTuUlIDUQAlk2zl6P5vFHgMYiWFEhQpQBnOjfXCLGTtJKnRvAJGbMRVRLslstwA/CJtNOysWmt9hcjASjMSpDpKSFApJSCUFxQXYgV/mCNpbPl4gZicsz8w15qD73CtecVqJ6VKKRcUobPRxS/1rAs7ac5E2iAqU+UgDfGho7lr6wjUvA9x6YBi9mLQtppvY3BA4Ej2gnCywFFg4IFAQAGdqcaxeCclYKFgqB115EfuIzm0sBMlLKk7yD8R0JqArgq/VjGUuQJR47QX90XncizcWLC7jnpCmIQgstJCxqKuYl+/nLbVhb16QNNWxd3b9RCpNvZm0loL2LKebLYU7xDkmrhQNHq0bmVNBUgjUFQ80xgNlTVFQSDVwzcTS/IkR0YISFskMmWjIBzYD9GiWXQ0Nhi5oVhyWGYCp+tYpsBsdWOxKZag8pBTMWf7UlJIrcqKcvQqOkWYV+CQ3Evz0DcG1iv7N7QWJszIoJcAkk0GVyX6B4GKW7GktM2k1JzLUtWROUzFKJoEhyRyIHyjkW1seudNmzlILEZZab5Uk7qa25k3JMdG7Z7aH3NSSUnvlCUlQPE7z9EpV7RzXGYxgrKQANT7k8haL6XRGmwDKoryZgACMxFhY1PLiOMTFRzslJKQwYC44k+8Vi5qRXO7eJviUbV4M5glQ8G9ldBUSCpw7AJ6lx1qeEM1QqphW0JiUnIaOWLNodGu1xEGFkneLinW4J9teLGAJweaWVQq14W9YsUqZkAVJAS+qlUcdKB+XKAxjonZqcZalBaSkFToCl2A8Wdia1uEihrURkeymLCsR+GKnMB/wAjuk8GS/oY0+2ymVgphTMJWsmWjeDmwLauUrVXprGU7KZRNmBKQQmWQavUkBg+hY+TxFfkbZR/mpHQtoTUScGoqJ7tCmV+daiUsaggFwb0rygPC4hKcPklI7pHN1KJUQxUdSpR51uYpO1GIUoS5BYIJE0nTKh0hITzVmvoiJcZtsSpaUADvFKBSCxNHKaaDMBCNNpB9k3aieAjDoJCSyySTQUCH9y3Q2rGD2xiO9nzZwdlLOVxcEMHf+0RY9rMSTMWl6j8P+7cygluZST5iKmQAcqaGmUnmCf3f0jpgqRGe2FysMAasXDMba5vk1YOWgApCgVpSWApnQLfhqUaj+xVBozVBnKJdqmw9aEegidKiRS2n+Y1sdJIHx6c7plKGdAJKS4I5gFiQ+oB0gTB4XIg5xmWVZi3AeFuAg+Vhw6VEsR8Qv8A4LGhcGtC8PxJBV5V9izWgOVaQeN7ZisUVuV1GZ90fCHsRwg/Ya1EzCXfIWPPmfMgN+kacS0cnGlj+8QHApS5QGc7zk1HAcDX2iizWhHjpmY23OPeqSwZIAAy23Q97VJhuAmHu5g1cFuNwfnGlGBS6io+PkBUNYtfnDMVgJdcjZqM/KvoYzy+AfD8lZs+cuco95l7sPxY5gwHlfT5RHMwIllksUmjkhweYFg2sXcnZqQAaWbN6k+VH/aFPnBSRmABcjMoOoBnDl3tSrwvP0Pw9lZh85OVO8Q7BIJVwcAPSCkBmTk3nYhi+jUuGPt0jVbB2l92EtCUqRmUUunKQpQq0xaapzPug/KLDb+OlYuUrOAFpTmQsE3SHKSomqSHFeIMQeZqVVoosNqzEocEApsQHNDe6XuNb8IH23KUqqBdXiej8et/SJZU8JLJ4lX9oqRT0T9PDJ2IJlqVwVSnS/DrxMdMdHPJWUy5C0fE7148fSLaVNSUJPh1LngKl+FB6nhDJcvvAyipLA1YtTR6kP0iEKaWSPFYN6FxazQeXIHFoKwOIqWIfTi55dYKxIX45ag6KlJDhVy3FN+l4pNkKyktoGtyJvrUAa3iCXh1l1JUQ+v6UuOUZrYU6LnZ21BMWAwC2ypAUz62sTzvSLle0+68awgkanK51p/JjG4jDFAKnHACxrwq8WeGn5pQzJExO6d4nMCx9mDeUJOK78Dwm+mEzJgtW/GkeIlFZYX04dYDxKi5H07B4X9UWlORMx7OEZQ/IqAc+sH/AMEv30bnYmx0SVhcxYUv4U3Gb9aV8otxOcFi5zKBPEpVlPu8YvDbcRLCT3P4oSwBUVVV+ZRPtGh2JicoGdTsCVLNnJzK6COacW9svBrpF5MnABb2AIJ9Izew5GecsuWSWLH4Ty6D34RYz8c0klRAScyur+H2jN7HxC5eFmLD5py1BCXAHhKSpXQpVXQJ5mDjVJmk9pFh2u2siYuVlDIlywUpNwpdTmqasE3t88vthSlMgEZBR/zEt61hbSlKSpJUf/ISpmLFiQ4NHN7cYBkEKmpSo620+qR0Qj/UQnL+kgO4sUsf8U1i6x81U3KVKKcqKguwPEPcWtytAmKkPODA1JJOgYBnPt5xFKxhW5dtX4fTCnOHe9k0q0NxyiFqIOZsodmBAADiv9pHnEGCnqVOQVkgJU55JQXU3ofWIps4qcm5UVE8OFeF4fs6ZlUVL11IbzbXjBa0FPZrZmM71S1qAzBLpSC+UZkivAMSXo5EWnZOSjuZ08MElWR+KZdCo+pin2cmQUTQpSRMMpkqIdgLszmpDMA9DegjQ4aUmRIkSgSrMnvFD8x8THkVlKegPGOTJGo8UdMXbsodrbSUcSlw5YMD8IVUU4h7cXgOYlSp5UbskgngNW4vFh2hSfvGHUQFBSF7wO8TLMzNmJYDerQ2UOMBy1gkku5s9mFG+uEOlS0C7I9poMxecEu1XLwCqTMEwqqQFDdFSS2g8yfLpByMPlXMUSS9ulw2sFYtSCpOREtS3DhRbpa56w10DjYAkzSQpCQUkMz1BapAbSoieSupDs1uVNf2g77yhNMyQSWoaVqAGDMBTSIZmGRMKkpSEgUdNK9ODEwqaGoCxE4aLoz3iWSQtAZQQ5oWeghDYEoIykqUT8RNvKPZexy3doNCDX3r5VjNxMlJjPuiwCRlUoVAB5+sNwxWuiMy1E/CkqPA0Z2/aLKTsw4dRCVoUq7r7sCuoQy1AXqcrtpF5gNp4kS6zQX1QhCA3ANetP8AESllpFFhsqNndiZ0xRXOJlJqAHzTGb8r7vn6RNtHsnNQj8EpmsapFFgU+A+IUNEl4jmKxKEzck5lKXn30sAG8KBvJTU6sDS2ss/bIKElz3i0plLSkgJUtmWQXLgjes/tA5ZOVp2D4cKplFicNOI3XKkkggsHBszgBimtm3vRbyEhJG8CVKSo3e9ffWLLGYqYc05TryUloBJZBvmBOZvC19KWIrDgJy98AZ1VykhwGJqnxAlgkJZ+kXTtWyck49BM/ba2yypSZahvZ0rzAsQzoIqcoAO8dekDq2lNWhSFKAILkplpDvcVNqmjNFdMw61DMqWpASQFLIKWcsxe55aawb/TFAFlBTM3noS9Azc6weMV4F+JN9HkyRSgfKkFnDseHNifWBpmGWhKtzV82YV1IA0a8E7VwYGXeLkhKU9P0b5xXykPmAUAEuSxo736BoKBfsKXiShKRyD09fOBji2SAU5lKFr1+mh0yUfh3hyNevOHJw01iUpVQMS2mnlB0kDbYpU4UJRfhTUM3lWGTFEDKfEa6aw1YIKXSQALZnfowpHs2Qn4Aq7sogtydq1gB8DZUzjaGkB3YkWaGzpZ5avRuHziJIWzAepjADJssqUqv9xJLXLn9fSElQFr+8EYk5ZgQGBFVP7NzZ4Dng5jUcSxcA8H1POBdhqiPEzAFJNtSRViTdvOLFGKXPmy5QKhLcAsQFKt6ClWitmp1YONP4iTCz1fDSm8deDAioHECHrQnTNH2q2glaEyUEXqf7UildKxXYHGqX3cpNE5TLDktlU+cngak+QgGYpOSjBYrapHHzgnsni0S5hVNYnKWev0Tbo/GEqoDdysvvtBMsSsIqSGyBSCwoxSFDeNzuv6xj9kkZ1KU9vc2+ucbHam18P93kd+QtMyaVLlpcqCGmNUEMyiKCMhMEsTFGVmEsndCi5AoznVrQcbfCgTSUrDJM/eOu6T6lx8oqZSGJroTxu4PuLQ+VO3ir+z9v1MDImvx4fXrFUmI2EypJKmKrMSev8AmPMWVZlO7CjA6MSCeNakdeUME/KG1ufLSGpU7k2Jcl241fk/08FWAfLWQAqoZmFqjUnWL3CbaJAMxeVVMpa4GUCrch6xnkJzMOB9tSPSHzUVzF+ArVtPaNKKfYVJo6TN7QYdMkYZxNJBAULIKyrKoKIFbGheweMgvEOhlAjLrwzCnmxPGKY4lwztb2gmbjSUniTVw1GASerPEvh10VU72y0RLG6SSSGN6XINeDARFidnLW65SmJrfjdiOH1aKpeLKUWAs/Et9e0Ep2g0uWhFCXKvM0HufaDxZuS7Z6rBT0gG6hoDWJdn4lVCXFa6fX8x5Ox0wWc8/wBoFTOUQXJYl25wO1sGk9GqwKvCAdX8iWp5xBjtozJeUylAF94qBNDZ2Y6QBLnFGWthbrX5/KCcAkKQlRIq4rplUW+ZiTirstGXgpsRgyogTVlRKiSq5POtdT6RZ4Bc2WFJSvdLFKK00LaV16eouJmTcxyS3LNmLXfTyYesWGylqUg50gFIa9SeY0t7w0262CK+bR6FlSk57Feb9BbqYDxOHy7tmy5SOJBcv0TeLEYZHeJUCwJSCOtPm/lA20pgy5wKBQZ/P1IgKW1QHHuweQtYTkCzlBcchWxu1YenHT5YdSgtKWDFICqc4ERjVbyqAC4tewa40EDz8eD8/eHUb8COddMuZfaLcSgJZYUkhS2IIFxVwCaVHOIZW1FTEzVf3JPBxmckCgtFFMx2YsSeLsPL6eD8DiEtNbwqIDG1HYw3w1HdCvJKWibaM8KU9ilSteJDdKQtmz+6SpWTMynIe+l+oHtAE9W8ovct1et4kkYoFLU09vaDWgX81l4oJWEKCjmKmNakGrqS9Ga/F4InSpqSkykKFHzO5Vq9qDl0vFLKAKgpqsbmoelD5wdPnLBSQvw29dQGiLj9S6kvX9h2PWp0/eBlCiz5KsKlk0PrHsqYlQQVhKEbzZRvE6kliTUAVoBaB5k3Kt5cuWDcqqVPqd404vAkqSVsRxv+sHjoHOmez1pqfq1oiGKGaqaNZ7GD/uNBrUQydsx6Pq9IyZqBsZNzErLN0vTho8QysdlplDH5ke+nvChRRJURtkM+YCLkVvelf4HnHkrFvRLmo1YenEnXlChQ6WhSBeOFaNx1HH5xDNxLtRqNeFCh1FGIH8oPkTwzaisKFGkgEElVG5NxsxENBs13jyFGMIqcPq8SZiA76j6fyhQoICLvSxr/AIOkOzljXkIUKMEY3P6f+YKl4tmYaZT/ABwhQoDQyPcYt6aMNOpiOWsDKptGZzoeN/8AEewoVflC+yc40AktTh+/lEsvGJq4AfrChQrigpk2KxW84ejfr+8WEjGITLTmcJ6PXjHkKJ10OnsJRMzAlm1FXp6XgMzlIWS+6qpH+1m53hQoXwP5CEYr8QgUY+7uKtzPpA0ycwCQAws411pa/wAhChQEgtlBPxGezu/KvX0EQlBYVf8ASFCjsSrRyt2RlUE4BZ3g+j+kKFGl0ZdniycpfRvW0TyC9HHE04NChQkuho9homtpoIecW1gfrzhQo56LC+81qbClIbLxuVg9tPlChQUgk/300LtBMra9ah48hQtB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jpeg;base64,/9j/4AAQSkZJRgABAQAAAQABAAD/2wCEAAkGBxQTEhUUExMVFhUXGB8YGRcYFhwbFxscGR0cHxgeFxghHyggGxwmHRwbITEhJSkrLi4uGiAzODMsNygtLisBCgoKDg0OGxAQGzQmHyQsNCwvNCwsLCw0LCwsNCwsLC4sLCwsLCwsLCwsLCwsLCwsLCwsLCwsLCwsLC8sLCwsLP/AABEIAKcBLgMBIgACEQEDEQH/xAAcAAABBQEBAQAAAAAAAAAAAAAEAAIDBQYHAQj/xABAEAABAgQDBQYDBwMEAgIDAAABAhEAAyExBBJBBSJRYXEGEzKBkaFCsfAHFCNSwdHhFWLxQ3KCojOSU9IWFyT/xAAZAQADAQEBAAAAAAAAAAAAAAABAgMABAX/xAAsEQACAgICAgAEBQUBAAAAAAAAAQIRAyESMUFREyJh8AQygaHRQpGxweFx/9oADAMBAAIRAxEAPwDuEewoUYwoUKFGMKFChRjChQoUYwoUKGqjGE8MxE8IQpaiyUgqJ5AOfaAdvbVThpKpqmpRIJZ1Gw+tAY5vtXtP325MSVZtSd0f7UuAHYh6msSyZFEaMWzqWAKu7SV+Ih1DgTUjyt5QQ8Zjs7iVqWkKmZ8skgnQ7ye7Jf4gM4J1Z40gMaGRSimgNU6HvCjyFFLAewoa8OjJmFChQowBQoUKCETwnjyFAsw6FHgj2CY8hR7HkYwxa2bnHoMekQiIm0zCeFChPBMKFChNAZhqhESjEpERLTHNkTGRAtMATRW0WUyBcQhzHJIZFtHsNBhGPYJjo8eGOYG2lizLlqWmWqYU1KU+IjXKNS2msJzMGwortlbYlYhGeWrqDRSTwUNIfO2klJbKs9EvBUk9oLTTph0KKyZtdI+FZ8mhkzbQHwLhtgMr9ovaCYhYkSpplBICpkwFlbz5EJLUsVEjl5u+zztVMmqVhsSXmpGaWv8AOkXf+4Rk+3+0ELmzFOGUauX3koSlIccDVuXlGYl49SDKmIUUqScuYeJlgAVFQztStI5PiPlfgrxVUbL7au0CVBGFlnMUkqmclMyR1qY5zsDE5ZoCkllCxCiL1ZmIJ0PGmsEYWT3iwuYc1yoPwvS5L8+EWoRJzg5VuDulKkixJbKQQU10Pm9YSUruwpV5OtdgJCzJVOmUVMLJ8Q/DQSEuDq+Y5quCC8aYpOhjn3ZeYsYeUhBKghATmIqWo5fi1jWNJKn4jQN/xH17xXHj+VISfdl7nUOEeiZ5RR4nF4gGrjokEfIwOvFzwnM5ynUpS3ypFGmvItWacKhzxkf6xN/MP/UftCl7XmpsoNwyiGVm4s1rx7GS/rM783smJDtacQxV5gVjbNxNSIRMZZOMX+dXqYfLxawfEosbZjFOLoBpXj14ov6wo/CIFnYsrNS7dICgzGnChxj0qa8ZAL4/tHkybRrjh/ENwMa/OOIj2MPMPAe0PTiSkUWocgoj5QHFoNG1jx4o5faCWAA0wtRyxJ61gmTtmUr4svJQb3tEJZKNxZZwoERtKUbTE+sSoxSDZaT5iAskfZqZNChuaETGcwCUIjUKQ/NDHiM6YSFUMyGJzDXjl4jgg2inUnkwh/3xP5z5iOJYXtli1rSkKBJPwoClc2Dge4EH7U7S4iUwVNCSQ4zSgH80qP0Y9J/eydqrOtnFA2mN/wAYX3hv9Rx0jjOB7VYqavKmamzk5QwAuTT6eNBhtqT0+OaVhtEhPyEDa3oKpmw2jspKld9IX3M/8wG6vlMTq/H5x7s3tC6u5xKRJnaV/DXzQr66vSMbittTZYVMSFBhUgBRTzUghiH6+UZ/aHaqdNTlWpBB4oTfkctIRXbcGl/srzVKM9r919+v8Hal9IFWmOTYLttPQnImcA1s6QodHNW5PEWM+0DGSyysqeeQMehZoZZuenp/UWeLiuS2va/36PO2WywMROSksgKzBJNBmSKAu5GYANwIAtFF3gTKUAahIPEhQNudFCvEdYl2ntxWIWlUwhS1EApAYqZsgYBrPbgIqZi5iVHNLyugrCCfhLHWzs3FxWtocXY3LRKEqM4y0ZUstSjnWlNFKOUbxA/yIhwmOzuty1R0IqKaUI84Hw05XfrWHZpbmpIJQNAa1eGpw6pYWklyUBdiORFeQuKVh2kJs7B9nm0D3RY/Cm9fzfxGtO0JhDA05D9Y43M2suXJQqQoh1BJKbEEKbyp84bhu02KUWE1ZJ0uT00gY43G9DSaujsisWs3Ur1iI4QKuT6xyGZ2kxSTWYrkXBB9Lx6jtjiR/qGl3CYb4Un00K5peDrytnJ4n2hDZb/EfSOWYft9ih8YV1T+sGyftKxOoSfIt6xuGXw0bmjpKdjEmih6RIrYkzTL6/xHPUfajMDbiT0LfpBKftYWP9FJ8/4iiWXyK5L2bxOxl8U+v8QPtHs4uakpzhKmOVYJdJI6VGhBoR6jIS/tVUa9wn/2P7QXJ+0CdNrLwhW2qVLPqQhoLeVeAWmV+A2/Mwsz7ttQKlGyJ+UqQqtyRcf3Cw8QEbyRsxKgFJnJUkhwUhwQbF3tHMu2XaT7yhMnF4WcgA5kgTlyy/EOllNzBAjBowuHDjPigk/AZict7KYDMNNLvGucl9s1peTs22+0eBwqskzFpVM/+OUhUxb/APEsD1Iiy2T+OnvPu8+Qgu3elIWRxKK5QeZjm+xe1WHwwCcNg0S6eINm85mXMfWNHj9pYualAXJVLQreVvigZxnBYimjGvSEk8o6r2bT+npIuo9CP2hitmo4kcXP8RhtlbbW5CBMSoJdlS1BMxOhD7pejKBr6wRju1k2UjN3RUB4q5SOqSCQObxGU8j0UUdWmbNGBk6lfrSCUYKQ1z9eUcwV9pigG7o9M4/+sef/ALKGsr/u36Qjw5X4F5R9nWk4eRTdS45RMJspP5B0A/aOMzPtHWXyyUjqsn5CKyf29xSrFKeiX+bxSOHN6QvOHs7yrGo4iPPv6PzJ9RHz8rtdiz/reyf0ERTO1eK0nH0H7QHgze19/oblj+v3+p9CHGI/On1EQL2ikcVHgCPYR8+ntZinrO/6p/aseK7XYkXmeRQn9ok/w2X2v3/gZTxfX+3/AE74dvSxQgjrSPUbalEPmr5/No4dsvtDi8QvImZKBZyVpYAehJPICJ9u7RxOGQlfehYJyn8IBixNA5pQ3ibw5E6bX3+hVLC1e/2A9hYhMtQBIzLFeITW3Us/URadoZ6F4QFXiCwE0atSWH+138oyYmrTupYjmOsGyMQtak5gAzkABgHFfO0dsqOSL8Hux5kxJIkyyuYS2VmonibD2bWNb/TMUhAUZalgJJVvpUpL3fLw4iMbs7aZlKUSgqBsWqLinkTF4jtvOSB3SRLP5rv1Fi0Z3ZoyVdlns3a6cqkqIyqDeJwxuD+8ZnuUKSEhQetRdR/b+Irp8xSiSQ7l7m55e8Ql3GjfV4HHyB5fBYnAc/b2iwwMpSCkLUnuzUFTEJINKE2eA8BsXEzU5kS1d2PjLIQ/JaiAfKDJHY/GTElUtPeZaHKuo5OWSTqwJhJxvTK4sjj80UWG0sHKcK7oInBs+UBl1zJmsKFQLOLEAsyqRH22V94wwmqIE+WcqizFSMwc0pdlUoCJhssQLOTicME/epU1KKJGZBYAni1NN7kLikR4ohawkk5shKZgDgoFKjRjRjao1IifOUHva9nUoQyK46fr+DM7MlomKWVKSASGKnZLUD1q4i9MmUFpc53lzAQCUh3TlJaqvEaE1A5R5tTCEIHdpcJL5UirAFjSqqnrFbjMcy3SRVQWC+hTWujuRDp89xZKUeGpLZcplZsKtKWDMsMaApPhPA5Ry05mPez2AmqCZiSh1FhLX4VpU4UFKskFLivtHjZpUxIAdaBMlsz55Zz04vURaYDH1qGAskghIuzs2Uh/l0g3qxeO6ZpNq9jEzpqj95yrNAjKkoQAAABUOL8LjzGxX2dSu6dM+Z3jahJT6CrecE9m+2WGUtSJrFQJGctmIs/BQceIVD1Db0aSRjUKDC2lXqNH5xJyyQVM1KWzk+J7K4uW4VhysfmQMwbiAmvtFWrDZVMtCkEaF0keTPHcJU9i1eX6wzaWAkT92dLSvmRW1woVBhl+IvtCvHXRxL7vcpU41JLfrE+EwBmJKnSmUl80xXhDaJBYqVyEantR2JMkGZJBmyhUpNZiOLEeIcxX5xiFSEG+enhGckDpF4vWhGjR7MTh0hKpbL4ldSCQwDeEEEguHtcxpsF2jUiWkEjKhIBzbtABV7N/NYwOzVJQ5BVV6E8W9bcHvxiSZPmFykrA1trTUPB0+0MnR0fGSUYqUuUtt6qVA0SvRQDkAvdri73jmCsOUkvQihHA/wAQdhp83dyrWCAPiLE8SH5H1iPFpKlqKmClEqpZyXP+IMG49dAnT8Fn2W2e83vKFMre5ZvhDcmzeQjUYvGzEuc+6CSTm0u7amM/IkCXLSgqWDSYSkboUQaGr0SfcwUnFEB0KTMcnxbpoBajZgxJb8yYtyvsSqWh+PnLXMSTNmJlM5QhRS4Fb/Crnqwg/BzzMCs2VSR4SfFZlCYLEuLihewaKBWOoXQQ9sxq5chhqwF+cE9ncVmmLq5KXfzHz3oh+IhGUWWxTcWZTbuz+6nrRVhVJ/tVUfNvKAU4NTlvWNV2yShOIQZiVK/DFHYUKr+sUzyj4UKHIqtwqIEMkqViThG2VcyWU3iIqPMxdzkoKSGUDplLjqXrARQlqvm6gCK/FZJwQDlo7RPg8IuasIlpKlKLD64C5MEIKeLe9PqnnGk7PSEoBmJWCo0DOGY7xrx/WBLLQ0cdh8nsJI7vfmTFLNM6FAJTR6JYuNKu/LTD7b2OvDzFSl1y1ChZSTYjhq4NiNY6Dh9psrIF8+XAMfWsU3ajDy5rKK8qhuZlVCq8Bw/flEMc5qT5PRaeOFa7M12cxYlruQ4blcH9I3qpcqaGWkKS7gaOHZvI+8YX+mJYqTMlkJG8C+Z6eHQua9BHuLxswZQiY+4D4mH1+0bJHm7RscuCpheIkOssH3gnVqxbT5IRJKJagVDxMoGti9eGjcoCxGJQN2qq3DXAYe/ygyRiipJZkqcMWd+OYan94Mr7EhrRT4WSCGNQ+vT5xGrDOTUDWv8Ai8WmLwaiVTM1BVmZuNPUxc9kuzH3+dciUmq1Ju/5Ukg9aiGTsm4UUGxtkzJ60ykJKlE6N9evnHTdj/ZcgAGdMD8EJCmP+5QKf+j841Oydg4bAIUqWkh7kqKjTRzp+wiLD9rZCZImzFgFTlMsEGYz7rgGhZrszw1xT2PCL8LZRdqtgyJCZYQJi5q1ZU55qyGtZ2uUi0W0rsDhwls87N8ShNJc6llAgQL2elrxuI+9zUkS0H8MGxI8OXiE1JOqrWaNuIEIKVya14LZJONK9+fv6GMxXYiZlIlY2axDZJqUzEEcMrJHqDHNNq7Om4OaUYiWlKFKpNR/4iSKAm6XAF2jvoVFD2iwsuYlcuakLRMSxBFr25wmXFFK0COaV7OOzpJGhDGoYi3ybjFFjNmFU0TEDOKBSH3mqCQfipT/AI6xbJfDzzhlkko8BVdSQ4bqKEcukSTZQWpNDmzbtS7mjAgg14OxYdY5Ip45Wjrc1ljUl/KMxhcXMIQlKkhcskpcgllUYB9OFTV4su2WImpyLCChcxOe4cgbrqA1ZrnebM2kNm4xAxRKwnPLURmfeWGazEKLm8Wu1sHLxplKC1jKFp0DgkEMq3H05RdTqataOZw+V07Of4QZWZxXjdrF9I6x2T2jnlpmJqsBp0tmCki8yU2oDFSW/MRSgoMD2RzTUS5SkjOQAavLAdRdJJzu3K4HGOq4rshLCUrwiUyp0tigi0xh/qDVR/NetaRTJJZI6Jwjwl8zHKbd5l/b9TBglOHOnmRSKiWvLIlqmbhCgMpDZcxZiORpyAi1lYgBJcMLvwH0DHJSKMdLmOEq4pBPmIwH2gdlO5T38kJCFHfAFElRoU8ATQjQnnTaS5oJSgKcpTmUeANn5ubQbtKdJTIWnEEd2RlL6vRhxJ05tF8TonL0fP0qqgmlSBTi7CvCLTZ8kmUvQmr9CwbzfjEapPdTGIUFJJO8GIKWZxpp6w/DTSE5bkHXhX1rHTa8kYxZ7s+RR1FV2vUs5Pt8oh2XLK5qQS6QcynuUCrdCSAesFykMktzIGg8N+Jb5w/Y0oiXMUKqWQkO7MmqvVwPKApdjOLtWSTsZRa87JuQbjMwDpNrEfQhYgkpYoSohzQsS5GUJehNB7Bo97xhvoZ7gGhNdfoDjFdPxJQCpKlbpbK5qKElIdjezUd4wzYRplSZgYkJSoumxBOYboBKSw5aVe47MAiYsqKScrsA35dBzf15xm041aglRSnwuTYkuRQEODlPuYvOx08TQtQSAQMoIGlyOdWL3hJv5WMuxv2iD8RCiXLKF3FCLEDnGcwUpcwhKEEq6uB1OgHExqPtAwzpkkU8VCSXcpZx1MU8hSpaFoQVKJKSVWZiacdHoYEW+GgNLlvojlZgVS1FWU3yALrpcA6aNbWBlyBvbsxRsMyQE1LKepNntq0PWtSAFFTlai7aZSHHvE8/HEyy/A+tGf61hlYroD7oKSyVISXLA0txUQ3HXTnQcS1S6matDh00OU8XIqNNDD8ItJJH/XKCDxcmrW94spWClEBSUjxZTWxCXfq/yEF7dA8WVI2gsDxkgtXUcGMMGJz5UzVlIzM72BO8eNnMaefg5SZalZR+rjX1qegip7lAmZQAUtWr34Uvr5wUkB2Do2Se6MzvEtQkZqiyRTqoDz5GDOzOyUzFqzkABIIzGpCvCwuRuqrCxey5ai4LEAaah62r8PvCw2zUpSFq3FKsyVEMGskW09YVr6jLT6BcRLABPLr0i02aGUqr5VZQedHgDHB1FQsClOrFgB+gpFlKmoYsxOb52anKFntGxKnscMYtKiCARUDT31jtHY7Bow2Fly00JGdfEqVU+lvKOJ7MT3s0E6EJY81NX1JjtBmsAlI4ehakBy4bRlb7CNvTCpCwOFIy/ZvYODKSuakrKjmCSo5al2yinJjFzjcUEiteF6tx94z2zZt0irKI+vWI82m2y0U60dBwuPQQAlmAsAwHAARMiaVGkZDYqlDoCzdDr1/WNfhbBhHRGblRKUaEgsSXpcmK9u9OY2Ng+kE4lkyZhNBlNda8Izuz9sJS+8CdBZho40ieTJxaTMo2tHMftrkd1jZRlpIKpWYEfmSdfb1im2b2uQkAGWpUxYylIolKiQxc3qAac42/bLsxMxk1EzvAcgKchUQ4LndUHIq0ZraXZ2VImYdGVImKVmatGOqzVQchrdIyljmkn2OlKN0zFzsy8QtOUZlLNAGSHL0HIWA4RuNnyihDgkZSAOhf2H73iq2rs1KcXuiWVLUpRyr/AAx0J0r1HOJpUqUWGYJUVgN3jhIJqpFXDcaNw0h5uM1sRc8crizYdj5stOJStZZVMr0T5nqQeZA6Hp5LKHG4/X9Y5Vg5aCFJyAS5hK5V3AbQ80jNRrqGkXuHx86ShKgTPw6TdvxJf8e3+2OeOXj3s6JYlP8ALp+v4LzbuBE0rR8Jc9CoUPXNFNMx5lyFy5rd9LUJbfnzAlBHIgg8qwXKx65qs8lQWgGoVQsLOBYmp5xTY9EtcwTZyiAQAmigGD0ZKXzObEh4HJMVRa0yw2SMhIIClL9yS6ieV68nhmPxU1WIShEnvAkvmmhPdAsR+GAM2Yak6HWCMAqWZZmJJRLy5lKWjuxlu6iplM1a15R7/U5ciSqYyiAkrBNAzZqkl0ijWJfSAm0zOmY37UcYkz5aV5kzgEsBMCpQzEioKAoGgN2qDGOmYky8ySo7zMb3qkhxwh2InqxU5U2avfW6lUoDVgP7QzDgwiTAbNllJzXIpwAPLiI7PGznVt6B5CjW7Bi4LMSNW1FRGmkIPdoSCElKXOo3lKI6FqHmPOMjJWmWoqW5loLkWcaDkTaDcV2gQVqWFhNyJYSpwSSVBmZQzP6w6b9Gj9WXGJxRClBIBIq9adT0eI56BXcfMneZW9u/QtWtIZiNpDuVzEhlZCpJYF9OYG9pAmBx/wD/ADoMyagkP6Vsbk0azPCyT7GTXQDtnDkoBQd7MKanMSxT+/CmkX/2f4hKZRCiA26mgHM1bmaxSbbXKVLJCwVuMrMz1YE+vPrFnsrZqEJlyjNCspKlJSWCnA1qWHKtYEtxMtSLL7QZ2VOGINQFUrplLxRSZ6asFcDX/wBcoblzd6cye3Cs6pIB8KX51oKWpk9+sUWGlrUTlLEGnGjWOntAS0DlTLBM10qcZmL7ydTpfWluEDzZDoWQDZyHI1LEA6Bh5GBgXSnMEsaAm/NuekG4eZLYgBlUCnUWCeZOhFSKRthTTKpKjKzEgljZTM/60+cPTtNGS5Avl5s1OMEYuQVJd0NQkOAQSxtblFNjJKUKZLAGjZgSD82isdk3oupWPWRUkpvxoel/WJZJIKS78U5SPNzziqwEyZUhKysEB0pKgS9RSj5cxbVjFzOmunMFBSWDVYkADQtXlBaMmEyMWCS5N9RX6paDEYxgCOYtwZ/mIz4xjbzWZzVj9N8osNlzgSpRAZgwZ78B9aQuhrshxE5wrR1AhuYpDm3HsXL6h3HsxPpHmJwSndISBlGoqWu3G8NnLUEpTodwvdJdR/WJ2ZJ+Q/ZmIUFI/LnGjOElJP6e8ddxE850Vo4J83B/SOQ7Kmp7+QimXOAKEGqg9D5aR0o4kqmI4GhGr0PzieWTKQQ/bM8lgAQnQ+resZ7Zu0gmbkLgmopcg6+UaCdOzLA0AZjxeMP2nkd0yrZCVP0dolBcpUUvijpGxsW6yCxBtzLVp9WjTjHhsoBrSxLaB20in2Ls5EtEtTFK1JDoNSHGvOsA9ve0Yw0oS5Kh38wkJP5Q2+vyFAeJHCL404xolNpszPbjtZPmZ8LLzS8q99aVAKOX4UkGge/+1uMUWytpTkNmLl7qbMepFfOKSQl65mckmlKgk1fxFTCvGGrxSn3Scuh1YW+QhJ4k32NDLS6Nz/8AkxBSn4iauDQcbRiu1+1EYgtmPeJN0BxTQj4iS2tG8ohxUwkOpyHuoZkuRZgXHodYrhLSCCA5SQW04htI2PEk7s0sv0LHZWzVo/FZZIDjOagckvTi5i5VPWsBIAUu7OzA6sSAD+hjb9nVpGNCUgqTlUVKHhBDFifSnOMfglfeNprWXO/OUS9CDmCPZvSAm3FthlVpEGyMFNM5ATLnJ36nIQhIIIV5kEjhUxutvqShMnDynC5jFZDvldkjlmLnoOceCcULVNAT3UkEzHcEsjMAjiGST8orez6FzlrxE3L3hJK3NEA2DaMnKAngK8CknasKVMNn4HIrvsOoSjon4V9A1HroRrS8BbSWMQZUrEAyyhVa5Qmh3wegIB0OsFbSxLPMc2KEch/qLA45XbkIy/bja57+WElsktJUL1VvEHicpSfOBCDu4lHlVVP/AKiTAYabPJwqJxXhUTgoLPjUEupNLkPWrBw4Fmj7bbU72d3CCe6QxOUeJepJ1ZwkNQV4xVStprUhpMzuuMtwlCieBYVPOAMViFFkKlqTNTQkltKed684rFXK2SmqWn359nokq7tJsVObW8+Nx5Q6RiQLnQe1L8Hh06YQgJcIG9RibvR9OP8AmK8SEhiVAsOPAvb6tDt2IlWw3B4mWFoMxIUlSspTxzAgehIIglEyXK7xCZhzKIUoliSoiulbe5vGdxM8LCAl6KCsxozF/WlHg/Bz0qxSlJUU7m8GqRUAcg1a6pEUcRYyI8NiJWJUshJAQHcEArd7pNAmlxyh8zA99JCpbhJBIBcJDPq1neKNcxUsrISHmAEFmyg7xAIOlvKD9l4+amXNBYpEuYkcASly3Hj6w7h6BYFszDHvpaVByqZkDFzukZmrw+cb2QiSolKU5Ms190AVPi60o3LkDGVmhwF5jmLrSQAGJLLUCdColhWh4mh2wcTLRLUvPVyVB3JVcnnQUDUrXgsnaDGkyLaGIUJi16BSgHNWcgMehA+jAcqWVMQWH68aRNh5afCqvxAaqNOVGc+hrBiZOUEhgTbkeN/OBaQlNlFj8U80IDMGB5k3HWvrFquY9cppc9Q4tAknZjMPiUpsw8R48hVq8TBZUkOA5/tANAxvDy4vRla2gnBIE5QSAQLqrYNWr9NNYuMYZJOTuUlIDUQAlk2zl6P5vFHgMYiWFEhQpQBnOjfXCLGTtJKnRvAJGbMRVRLslstwA/CJtNOysWmt9hcjASjMSpDpKSFApJSCUFxQXYgV/mCNpbPl4gZicsz8w15qD73CtecVqJ6VKKRcUobPRxS/1rAs7ac5E2iAqU+UgDfGho7lr6wjUvA9x6YBi9mLQtppvY3BA4Ej2gnCywFFg4IFAQAGdqcaxeCclYKFgqB115EfuIzm0sBMlLKk7yD8R0JqArgq/VjGUuQJR47QX90XncizcWLC7jnpCmIQgstJCxqKuYl+/nLbVhb16QNNWxd3b9RCpNvZm0loL2LKebLYU7xDkmrhQNHq0bmVNBUgjUFQ80xgNlTVFQSDVwzcTS/IkR0YISFskMmWjIBzYD9GiWXQ0Nhi5oVhyWGYCp+tYpsBsdWOxKZag8pBTMWf7UlJIrcqKcvQqOkWYV+CQ3Evz0DcG1iv7N7QWJszIoJcAkk0GVyX6B4GKW7GktM2k1JzLUtWROUzFKJoEhyRyIHyjkW1seudNmzlILEZZab5Uk7qa25k3JMdG7Z7aH3NSSUnvlCUlQPE7z9EpV7RzXGYxgrKQANT7k8haL6XRGmwDKoryZgACMxFhY1PLiOMTFRzslJKQwYC44k+8Vi5qRXO7eJviUbV4M5glQ8G9ldBUSCpw7AJ6lx1qeEM1QqphW0JiUnIaOWLNodGu1xEGFkneLinW4J9teLGAJweaWVQq14W9YsUqZkAVJAS+qlUcdKB+XKAxjonZqcZalBaSkFToCl2A8Wdia1uEihrURkeymLCsR+GKnMB/wAjuk8GS/oY0+2ymVgphTMJWsmWjeDmwLauUrVXprGU7KZRNmBKQQmWQavUkBg+hY+TxFfkbZR/mpHQtoTUScGoqJ7tCmV+daiUsaggFwb0rygPC4hKcPklI7pHN1KJUQxUdSpR51uYpO1GIUoS5BYIJE0nTKh0hITzVmvoiJcZtsSpaUADvFKBSCxNHKaaDMBCNNpB9k3aieAjDoJCSyySTQUCH9y3Q2rGD2xiO9nzZwdlLOVxcEMHf+0RY9rMSTMWl6j8P+7cygluZST5iKmQAcqaGmUnmCf3f0jpgqRGe2FysMAasXDMba5vk1YOWgApCgVpSWApnQLfhqUaj+xVBozVBnKJdqmw9aEegidKiRS2n+Y1sdJIHx6c7plKGdAJKS4I5gFiQ+oB0gTB4XIg5xmWVZi3AeFuAg+Vhw6VEsR8Qv8A4LGhcGtC8PxJBV5V9izWgOVaQeN7ZisUVuV1GZ90fCHsRwg/Ya1EzCXfIWPPmfMgN+kacS0cnGlj+8QHApS5QGc7zk1HAcDX2iizWhHjpmY23OPeqSwZIAAy23Q97VJhuAmHu5g1cFuNwfnGlGBS6io+PkBUNYtfnDMVgJdcjZqM/KvoYzy+AfD8lZs+cuco95l7sPxY5gwHlfT5RHMwIllksUmjkhweYFg2sXcnZqQAaWbN6k+VH/aFPnBSRmABcjMoOoBnDl3tSrwvP0Pw9lZh85OVO8Q7BIJVwcAPSCkBmTk3nYhi+jUuGPt0jVbB2l92EtCUqRmUUunKQpQq0xaapzPug/KLDb+OlYuUrOAFpTmQsE3SHKSomqSHFeIMQeZqVVoosNqzEocEApsQHNDe6XuNb8IH23KUqqBdXiej8et/SJZU8JLJ4lX9oqRT0T9PDJ2IJlqVwVSnS/DrxMdMdHPJWUy5C0fE7148fSLaVNSUJPh1LngKl+FB6nhDJcvvAyipLA1YtTR6kP0iEKaWSPFYN6FxazQeXIHFoKwOIqWIfTi55dYKxIX45ag6KlJDhVy3FN+l4pNkKyktoGtyJvrUAa3iCXh1l1JUQ+v6UuOUZrYU6LnZ21BMWAwC2ypAUz62sTzvSLle0+68awgkanK51p/JjG4jDFAKnHACxrwq8WeGn5pQzJExO6d4nMCx9mDeUJOK78Dwm+mEzJgtW/GkeIlFZYX04dYDxKi5H07B4X9UWlORMx7OEZQ/IqAc+sH/AMEv30bnYmx0SVhcxYUv4U3Gb9aV8otxOcFi5zKBPEpVlPu8YvDbcRLCT3P4oSwBUVVV+ZRPtGh2JicoGdTsCVLNnJzK6COacW9svBrpF5MnABb2AIJ9Izew5GecsuWSWLH4Ty6D34RYz8c0klRAScyur+H2jN7HxC5eFmLD5py1BCXAHhKSpXQpVXQJ5mDjVJmk9pFh2u2siYuVlDIlywUpNwpdTmqasE3t88vthSlMgEZBR/zEt61hbSlKSpJUf/ISpmLFiQ4NHN7cYBkEKmpSo620+qR0Qj/UQnL+kgO4sUsf8U1i6x81U3KVKKcqKguwPEPcWtytAmKkPODA1JJOgYBnPt5xFKxhW5dtX4fTCnOHe9k0q0NxyiFqIOZsodmBAADiv9pHnEGCnqVOQVkgJU55JQXU3ofWIps4qcm5UVE8OFeF4fs6ZlUVL11IbzbXjBa0FPZrZmM71S1qAzBLpSC+UZkivAMSXo5EWnZOSjuZ08MElWR+KZdCo+pin2cmQUTQpSRMMpkqIdgLszmpDMA9DegjQ4aUmRIkSgSrMnvFD8x8THkVlKegPGOTJGo8UdMXbsodrbSUcSlw5YMD8IVUU4h7cXgOYlSp5UbskgngNW4vFh2hSfvGHUQFBSF7wO8TLMzNmJYDerQ2UOMBy1gkku5s9mFG+uEOlS0C7I9poMxecEu1XLwCqTMEwqqQFDdFSS2g8yfLpByMPlXMUSS9ulw2sFYtSCpOREtS3DhRbpa56w10DjYAkzSQpCQUkMz1BapAbSoieSupDs1uVNf2g77yhNMyQSWoaVqAGDMBTSIZmGRMKkpSEgUdNK9ODEwqaGoCxE4aLoz3iWSQtAZQQ5oWeghDYEoIykqUT8RNvKPZexy3doNCDX3r5VjNxMlJjPuiwCRlUoVAB5+sNwxWuiMy1E/CkqPA0Z2/aLKTsw4dRCVoUq7r7sCuoQy1AXqcrtpF5gNp4kS6zQX1QhCA3ANetP8AESllpFFhsqNndiZ0xRXOJlJqAHzTGb8r7vn6RNtHsnNQj8EpmsapFFgU+A+IUNEl4jmKxKEzck5lKXn30sAG8KBvJTU6sDS2ss/bIKElz3i0plLSkgJUtmWQXLgjes/tA5ZOVp2D4cKplFicNOI3XKkkggsHBszgBimtm3vRbyEhJG8CVKSo3e9ffWLLGYqYc05TryUloBJZBvmBOZvC19KWIrDgJy98AZ1VykhwGJqnxAlgkJZ+kXTtWyck49BM/ba2yypSZahvZ0rzAsQzoIqcoAO8dekDq2lNWhSFKAILkplpDvcVNqmjNFdMw61DMqWpASQFLIKWcsxe55aawb/TFAFlBTM3noS9Azc6weMV4F+JN9HkyRSgfKkFnDseHNifWBpmGWhKtzV82YV1IA0a8E7VwYGXeLkhKU9P0b5xXykPmAUAEuSxo736BoKBfsKXiShKRyD09fOBji2SAU5lKFr1+mh0yUfh3hyNevOHJw01iUpVQMS2mnlB0kDbYpU4UJRfhTUM3lWGTFEDKfEa6aw1YIKXSQALZnfowpHs2Qn4Aq7sogtydq1gB8DZUzjaGkB3YkWaGzpZ5avRuHziJIWzAepjADJssqUqv9xJLXLn9fSElQFr+8EYk5ZgQGBFVP7NzZ4Dng5jUcSxcA8H1POBdhqiPEzAFJNtSRViTdvOLFGKXPmy5QKhLcAsQFKt6ClWitmp1YONP4iTCz1fDSm8deDAioHECHrQnTNH2q2glaEyUEXqf7UildKxXYHGqX3cpNE5TLDktlU+cngak+QgGYpOSjBYrapHHzgnsni0S5hVNYnKWev0Tbo/GEqoDdysvvtBMsSsIqSGyBSCwoxSFDeNzuv6xj9kkZ1KU9vc2+ucbHam18P93kd+QtMyaVLlpcqCGmNUEMyiKCMhMEsTFGVmEsndCi5AoznVrQcbfCgTSUrDJM/eOu6T6lx8oqZSGJroTxu4PuLQ+VO3ir+z9v1MDImvx4fXrFUmI2EypJKmKrMSev8AmPMWVZlO7CjA6MSCeNakdeUME/KG1ufLSGpU7k2Jcl241fk/08FWAfLWQAqoZmFqjUnWL3CbaJAMxeVVMpa4GUCrch6xnkJzMOB9tSPSHzUVzF+ArVtPaNKKfYVJo6TN7QYdMkYZxNJBAULIKyrKoKIFbGheweMgvEOhlAjLrwzCnmxPGKY4lwztb2gmbjSUniTVw1GASerPEvh10VU72y0RLG6SSSGN6XINeDARFidnLW65SmJrfjdiOH1aKpeLKUWAs/Et9e0Ep2g0uWhFCXKvM0HufaDxZuS7Z6rBT0gG6hoDWJdn4lVCXFa6fX8x5Ox0wWc8/wBoFTOUQXJYl25wO1sGk9GqwKvCAdX8iWp5xBjtozJeUylAF94qBNDZ2Y6QBLnFGWthbrX5/KCcAkKQlRIq4rplUW+ZiTirstGXgpsRgyogTVlRKiSq5POtdT6RZ4Bc2WFJSvdLFKK00LaV16eouJmTcxyS3LNmLXfTyYesWGylqUg50gFIa9SeY0t7w0262CK+bR6FlSk57Feb9BbqYDxOHy7tmy5SOJBcv0TeLEYZHeJUCwJSCOtPm/lA20pgy5wKBQZ/P1IgKW1QHHuweQtYTkCzlBcchWxu1YenHT5YdSgtKWDFICqc4ERjVbyqAC4tewa40EDz8eD8/eHUb8COddMuZfaLcSgJZYUkhS2IIFxVwCaVHOIZW1FTEzVf3JPBxmckCgtFFMx2YsSeLsPL6eD8DiEtNbwqIDG1HYw3w1HdCvJKWibaM8KU9ilSteJDdKQtmz+6SpWTMynIe+l+oHtAE9W8ovct1et4kkYoFLU09vaDWgX81l4oJWEKCjmKmNakGrqS9Ga/F4InSpqSkykKFHzO5Vq9qDl0vFLKAKgpqsbmoelD5wdPnLBSQvw29dQGiLj9S6kvX9h2PWp0/eBlCiz5KsKlk0PrHsqYlQQVhKEbzZRvE6kliTUAVoBaB5k3Kt5cuWDcqqVPqd404vAkqSVsRxv+sHjoHOmez1pqfq1oiGKGaqaNZ7GD/uNBrUQydsx6Pq9IyZqBsZNzErLN0vTho8QysdlplDH5ke+nvChRRJURtkM+YCLkVvelf4HnHkrFvRLmo1YenEnXlChQ6WhSBeOFaNx1HH5xDNxLtRqNeFCh1FGIH8oPkTwzaisKFGkgEElVG5NxsxENBs13jyFGMIqcPq8SZiA76j6fyhQoICLvSxr/AIOkOzljXkIUKMEY3P6f+YKl4tmYaZT/ABwhQoDQyPcYt6aMNOpiOWsDKptGZzoeN/8AEewoVflC+yc40AktTh+/lEsvGJq4AfrChQrigpk2KxW84ejfr+8WEjGITLTmcJ6PXjHkKJ10OnsJRMzAlm1FXp6XgMzlIWS+6qpH+1m53hQoXwP5CEYr8QgUY+7uKtzPpA0ycwCQAws411pa/wAhChQEgtlBPxGezu/KvX0EQlBYVf8ASFCjsSrRyt2RlUE4BZ3g+j+kKFGl0ZdniycpfRvW0TyC9HHE04NChQkuho9homtpoIecW1gfrzhQo56LC+81qbClIbLxuVg9tPlChQUgk/300LtBMra9ah48hQtBZ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02198" y="4077072"/>
            <a:ext cx="34563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они упоминают, что по дороге в Киев есть неподъёмный камень с надписью, который Илья тоже должен посетить. </a:t>
            </a:r>
            <a:endParaRPr lang="ru-RU" sz="2000" dirty="0"/>
          </a:p>
        </p:txBody>
      </p:sp>
      <p:pic>
        <p:nvPicPr>
          <p:cNvPr id="7170" name="Picture 2" descr="C:\Users\Toshiba\Desktop\Новая папка\Рисунок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76" y="620688"/>
            <a:ext cx="3581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7368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680724"/>
            <a:ext cx="38164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былине «Святогор и Илья Муромец» рассказывается, как Илья Муромец учился у Святогора; и умирая, тот дунул в него духом богатырским, отчего силы в Илье прибавилось, и отдал свой меч-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кладенец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194" name="Picture 2" descr="C:\Users\Toshiba\Desktop\Новая папка\Рисунок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50993"/>
            <a:ext cx="3493513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Toshiba\Desktop\Новая папка\Рисунок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76314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7362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404664"/>
            <a:ext cx="40324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Прототипом былинного персонажа некоторыми исследователями считается исторический силач по прозванию «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Чоботок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родом из Мурома/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Муровска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принявший монашество в Киево-Печерской лавре под именем Ильи, причисленный к лику святых как «преподобный Илия Муромец» (канонизирован в 1643 году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Toshiba\Desktop\Новая папка\Рисунок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37909"/>
            <a:ext cx="3168352" cy="508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Toshiba\Desktop\Новая папка\Рисунок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6" y="3789040"/>
            <a:ext cx="263043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4807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145</TotalTime>
  <Words>454</Words>
  <Application>Microsoft Office PowerPoint</Application>
  <PresentationFormat>Экран (4:3)</PresentationFormat>
  <Paragraphs>33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Toshiba</dc:creator>
  <cp:lastModifiedBy>Toshiba</cp:lastModifiedBy>
  <cp:revision>17</cp:revision>
  <dcterms:created xsi:type="dcterms:W3CDTF">2013-09-21T13:04:04Z</dcterms:created>
  <dcterms:modified xsi:type="dcterms:W3CDTF">2016-11-22T21:09:19Z</dcterms:modified>
</cp:coreProperties>
</file>