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77" r:id="rId2"/>
    <p:sldId id="278" r:id="rId3"/>
    <p:sldId id="273" r:id="rId4"/>
    <p:sldId id="260" r:id="rId5"/>
    <p:sldId id="276" r:id="rId6"/>
    <p:sldId id="259" r:id="rId7"/>
    <p:sldId id="261" r:id="rId8"/>
    <p:sldId id="272" r:id="rId9"/>
    <p:sldId id="256" r:id="rId10"/>
    <p:sldId id="262" r:id="rId11"/>
    <p:sldId id="263" r:id="rId12"/>
    <p:sldId id="265" r:id="rId13"/>
    <p:sldId id="267" r:id="rId14"/>
    <p:sldId id="268" r:id="rId15"/>
    <p:sldId id="281" r:id="rId16"/>
    <p:sldId id="280" r:id="rId17"/>
    <p:sldId id="283" r:id="rId18"/>
    <p:sldId id="271" r:id="rId19"/>
    <p:sldId id="28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8AB88-488F-4734-8958-B90D41AA18E6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04E8A-76C9-41E5-B7C9-F12A31320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989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04E8A-76C9-41E5-B7C9-F12A3132023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731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583-AFB3-4E3D-854C-F5ACC32FF899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8783-0677-4A5E-AB4D-C18772189FA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583-AFB3-4E3D-854C-F5ACC32FF899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8783-0677-4A5E-AB4D-C18772189F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583-AFB3-4E3D-854C-F5ACC32FF899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8783-0677-4A5E-AB4D-C18772189F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583-AFB3-4E3D-854C-F5ACC32FF899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8783-0677-4A5E-AB4D-C18772189F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583-AFB3-4E3D-854C-F5ACC32FF899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8783-0677-4A5E-AB4D-C18772189FA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583-AFB3-4E3D-854C-F5ACC32FF899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8783-0677-4A5E-AB4D-C18772189F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583-AFB3-4E3D-854C-F5ACC32FF899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8783-0677-4A5E-AB4D-C18772189F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583-AFB3-4E3D-854C-F5ACC32FF899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8783-0677-4A5E-AB4D-C18772189F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583-AFB3-4E3D-854C-F5ACC32FF899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8783-0677-4A5E-AB4D-C18772189F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583-AFB3-4E3D-854C-F5ACC32FF899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8783-0677-4A5E-AB4D-C18772189F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81583-AFB3-4E3D-854C-F5ACC32FF899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4E28783-0677-4A5E-AB4D-C18772189FA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D81583-AFB3-4E3D-854C-F5ACC32FF899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E28783-0677-4A5E-AB4D-C18772189FA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azbyka.ru/audio/bogonosnaya-rossiya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8287072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Проект на тему:</a:t>
            </a:r>
            <a:br>
              <a:rPr lang="ru-RU" dirty="0" smtClean="0"/>
            </a:br>
            <a:r>
              <a:rPr lang="ru-RU" dirty="0" smtClean="0"/>
              <a:t>«История возрождения храма Знамения Пресвятой Богородицы в селе </a:t>
            </a:r>
            <a:r>
              <a:rPr lang="ru-RU" dirty="0" err="1" smtClean="0"/>
              <a:t>Медяна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72074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В курсе «Основы религиозных культур и светской этики» по модулю «Основы православной культуры»</a:t>
            </a:r>
          </a:p>
          <a:p>
            <a:r>
              <a:rPr lang="ru-RU" dirty="0" smtClean="0"/>
              <a:t>Выполнила: обучающаяся 4 класса </a:t>
            </a:r>
          </a:p>
          <a:p>
            <a:r>
              <a:rPr lang="ru-RU" dirty="0" smtClean="0"/>
              <a:t>МОУ </a:t>
            </a:r>
            <a:r>
              <a:rPr lang="ru-RU" dirty="0" err="1" smtClean="0"/>
              <a:t>Медянская</a:t>
            </a:r>
            <a:r>
              <a:rPr lang="ru-RU" dirty="0" smtClean="0"/>
              <a:t> СОШ</a:t>
            </a:r>
          </a:p>
          <a:p>
            <a:r>
              <a:rPr lang="ru-RU" dirty="0" smtClean="0"/>
              <a:t> Аношина Екатерина</a:t>
            </a:r>
          </a:p>
          <a:p>
            <a:r>
              <a:rPr lang="ru-RU" dirty="0" smtClean="0"/>
              <a:t>Руководитель : </a:t>
            </a:r>
          </a:p>
          <a:p>
            <a:r>
              <a:rPr lang="ru-RU" dirty="0" err="1" smtClean="0"/>
              <a:t>Ащеркина</a:t>
            </a:r>
            <a:r>
              <a:rPr lang="ru-RU" dirty="0" smtClean="0"/>
              <a:t> Ольга Михайловна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443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Возрождение храма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Г</a:t>
            </a:r>
            <a:r>
              <a:rPr lang="ru-RU" dirty="0" smtClean="0"/>
              <a:t>лубокой осенью 2009 года ставили срубы на кирпичный фундамент, участвовали в этом большинство мужчин села, перед началом работ в праздник </a:t>
            </a:r>
            <a:r>
              <a:rPr lang="ru-RU" b="1" dirty="0" smtClean="0">
                <a:solidFill>
                  <a:srgbClr val="FF0000"/>
                </a:solidFill>
              </a:rPr>
              <a:t>Знамения Пресвятой Богородицы </a:t>
            </a:r>
            <a:r>
              <a:rPr lang="ru-RU" dirty="0" smtClean="0"/>
              <a:t>отслужили благочинный Михаил </a:t>
            </a:r>
            <a:r>
              <a:rPr lang="ru-RU" dirty="0" err="1" smtClean="0"/>
              <a:t>Кожухарь</a:t>
            </a:r>
            <a:r>
              <a:rPr lang="ru-RU" dirty="0" smtClean="0"/>
              <a:t> и отец Александр </a:t>
            </a:r>
            <a:r>
              <a:rPr lang="ru-RU" dirty="0" err="1" smtClean="0"/>
              <a:t>Магар</a:t>
            </a:r>
            <a:r>
              <a:rPr lang="ru-RU" dirty="0" smtClean="0"/>
              <a:t> первый молебен.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677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4001"/>
            <a:ext cx="8229600" cy="966727"/>
          </a:xfrm>
        </p:spPr>
        <p:txBody>
          <a:bodyPr/>
          <a:lstStyle/>
          <a:p>
            <a:pPr algn="ctr"/>
            <a:r>
              <a:rPr lang="ru-RU" dirty="0" smtClean="0"/>
              <a:t>Чудеса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872" y="1600200"/>
            <a:ext cx="3747864" cy="499715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55976" y="1196752"/>
            <a:ext cx="4536504" cy="5661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Чудеса начали происходить сразу же, как только начали строить церковь: кто­-то ночью принес и оставил плиту, под которой покоился протоиерей Покровского женского монастыря </a:t>
            </a:r>
            <a:r>
              <a:rPr lang="ru-RU" b="1" dirty="0" smtClean="0">
                <a:solidFill>
                  <a:srgbClr val="FF0000"/>
                </a:solidFill>
              </a:rPr>
              <a:t>Алексей Васильевич Покровский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Кто её хранил столько лет? Почему она тайно была принесена? Никто не знает.</a:t>
            </a:r>
            <a:endParaRPr lang="ru-RU" dirty="0"/>
          </a:p>
        </p:txBody>
      </p:sp>
      <p:pic>
        <p:nvPicPr>
          <p:cNvPr id="2050" name="Picture 2" descr="C:\Users\школа\Desktop\церковь Медяна\Новая папка\SAM_71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514" y="1268760"/>
            <a:ext cx="3975906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753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Второе рождение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Медянская</a:t>
            </a:r>
            <a:r>
              <a:rPr lang="ru-RU" dirty="0" smtClean="0"/>
              <a:t> церковь имени Знамения Пресвятой Богородицы отметила свое второе рождение. </a:t>
            </a:r>
            <a:r>
              <a:rPr lang="ru-RU" b="1" dirty="0" smtClean="0">
                <a:solidFill>
                  <a:srgbClr val="FF0000"/>
                </a:solidFill>
              </a:rPr>
              <a:t>10 декабря 2011 </a:t>
            </a:r>
            <a:r>
              <a:rPr lang="ru-RU" dirty="0" smtClean="0"/>
              <a:t>года произошло поистине историческое событие, которого верующие ждали не одно десятилетие. Батюшка </a:t>
            </a:r>
            <a:r>
              <a:rPr lang="ru-RU" b="1" dirty="0" smtClean="0">
                <a:solidFill>
                  <a:srgbClr val="FF0000"/>
                </a:solidFill>
              </a:rPr>
              <a:t>Михаил </a:t>
            </a:r>
            <a:r>
              <a:rPr lang="ru-RU" b="1" dirty="0" err="1" smtClean="0">
                <a:solidFill>
                  <a:srgbClr val="FF0000"/>
                </a:solidFill>
              </a:rPr>
              <a:t>Кожухарь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из Пильны провел в ещё не достроенном храме первую службу.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305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836712"/>
          </a:xfrm>
        </p:spPr>
        <p:txBody>
          <a:bodyPr/>
          <a:lstStyle/>
          <a:p>
            <a:pPr algn="ctr"/>
            <a:r>
              <a:rPr lang="ru-RU" dirty="0" smtClean="0"/>
              <a:t>Обустройство храма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286" y="1124744"/>
            <a:ext cx="4212468" cy="561662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244280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Постепенно храм стал обустраиваться: на пожертвования покупались иконы, необходимая утварь. Несколько старинных подсвечников передал из Каменской церкви батюшка Александр, многое передавалось в дар из других храмов и монастырей.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176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0413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Возращение икон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281082"/>
            <a:ext cx="4494414" cy="3369653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244280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Возвратились «домой» и некоторые иконы, бережно хранимые верующими людьми: икона </a:t>
            </a:r>
            <a:r>
              <a:rPr lang="ru-RU" b="1" dirty="0" smtClean="0">
                <a:solidFill>
                  <a:srgbClr val="FF0000"/>
                </a:solidFill>
              </a:rPr>
              <a:t>Георгия Победоносца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Иоанна Крестителя </a:t>
            </a:r>
            <a:r>
              <a:rPr lang="ru-RU" dirty="0" smtClean="0"/>
              <a:t>и другие. Жаль, что некоторые из них  находятся в плохом состоянии, но денег на реставрацию пока нет.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30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Вознеслись ввысь купола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Сегодня на месте бывших развалин вознеслись ввысь купола, </a:t>
            </a:r>
            <a:r>
              <a:rPr lang="ru-RU" dirty="0" smtClean="0"/>
              <a:t>слышен колокольный звон, звучат </a:t>
            </a:r>
            <a:r>
              <a:rPr lang="ru-RU" dirty="0"/>
              <a:t>молитвы. Поруганное, заброшенное отходами, заросшее бурьяном место превратилось в светлое и цветущее, где душа очищается, взор просветляется, и человек, задавленный материальными проблемами, умиротворяется, успокаивается, пытается изменить дурное в себе.  Для православных жителей села возрождённая церковь является воплощением неиссякаемой веры в лучшие человеческие качества.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581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Богослужение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55976" y="1196752"/>
            <a:ext cx="4536504" cy="540060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Благодаря общим усилиям благотворителей, строителей и священнослужителей миряне получили возможность прийти на богослужение в храм и соборно участвовать в молитве и святых таинствах церкви. И все, кто приходит сюда, отмечают, что он хоть и небольшой, зато  добрый, уютный, домашний.</a:t>
            </a:r>
          </a:p>
          <a:p>
            <a:endParaRPr lang="ru-RU" dirty="0"/>
          </a:p>
        </p:txBody>
      </p:sp>
      <p:pic>
        <p:nvPicPr>
          <p:cNvPr id="3074" name="Picture 2" descr="C:\Users\школа\Desktop\церковь Медяна\Новая папка (2)\g-m1l9fErio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51798"/>
            <a:ext cx="4248472" cy="5664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22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Autofit/>
          </a:bodyPr>
          <a:lstStyle/>
          <a:p>
            <a:r>
              <a:rPr lang="ru-RU" sz="4000" dirty="0" smtClean="0"/>
              <a:t>В заключение мне хочется отметить, что моя семья верует в Бога. </a:t>
            </a:r>
            <a:r>
              <a:rPr lang="ru-RU" sz="4000" smtClean="0"/>
              <a:t>Часто я вместе </a:t>
            </a:r>
            <a:r>
              <a:rPr lang="ru-RU" sz="4000" dirty="0" smtClean="0"/>
              <a:t>с мамой и </a:t>
            </a:r>
            <a:r>
              <a:rPr lang="ru-RU" sz="4000" smtClean="0"/>
              <a:t>сестрой  </a:t>
            </a:r>
            <a:r>
              <a:rPr lang="ru-RU" sz="4000" dirty="0" smtClean="0"/>
              <a:t>хожу в нашу церковь Знамения Пресвятой Богородицы. Храм для меня- место доброты и человеколюбия, нравственной чистоты и святости.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5022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127" y="181957"/>
            <a:ext cx="4572000" cy="649408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>
                <a:latin typeface="Arial Black" panose="020B0A04020102020204" pitchFamily="34" charset="0"/>
              </a:rPr>
              <a:t>УТЕШЕНИЕ В СКОРБИ</a:t>
            </a:r>
          </a:p>
          <a:p>
            <a:endParaRPr lang="ru-RU" sz="1600" b="1" dirty="0">
              <a:latin typeface="Arial Black" panose="020B0A04020102020204" pitchFamily="34" charset="0"/>
            </a:endParaRPr>
          </a:p>
          <a:p>
            <a:r>
              <a:rPr lang="ru-RU" sz="1600" b="1" dirty="0">
                <a:latin typeface="Arial Black" panose="020B0A04020102020204" pitchFamily="34" charset="0"/>
              </a:rPr>
              <a:t>Если в жизни измучен бываешь,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И труды не по силе тебе,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Если тяжко душой ты страдаешь,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Изнываешь в неравной борьбе.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 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Если вера тебя покидает.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И надежда начнет оставлять,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Если сердце от боли рыдает,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На судьбу тогда станешь роптать.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 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Если сил не хватает порою,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В Божий храм поскорей поспеши,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Припади пред иконой святою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Помолись, помолись от души.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 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Там ты найдешь утешение,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От тяжелых трудов отдохнешь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Все твои разрешатся сомненья,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Когда душу в слезах изольешь.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 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Ты с любовью и верой святою,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Будешь жизненный путь проходить,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Если станешь во храме с мольбою</a:t>
            </a:r>
          </a:p>
          <a:p>
            <a:r>
              <a:rPr lang="ru-RU" sz="1600" b="1" dirty="0">
                <a:latin typeface="Arial Black" panose="020B0A04020102020204" pitchFamily="34" charset="0"/>
              </a:rPr>
              <a:t>Утешенье себе находить.</a:t>
            </a:r>
          </a:p>
        </p:txBody>
      </p:sp>
    </p:spTree>
    <p:extLst>
      <p:ext uri="{BB962C8B-B14F-4D97-AF65-F5344CB8AC3E}">
        <p14:creationId xmlns:p14="http://schemas.microsoft.com/office/powerpoint/2010/main" val="270503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Список использованной литературы </a:t>
            </a:r>
            <a:r>
              <a:rPr lang="ru-RU" smtClean="0"/>
              <a:t>и интернет- </a:t>
            </a:r>
            <a:r>
              <a:rPr lang="ru-RU" dirty="0" smtClean="0"/>
              <a:t>ресурсов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Сибирские Епархиальные ведомости за 1904 год.</a:t>
            </a:r>
          </a:p>
          <a:p>
            <a:r>
              <a:rPr lang="ru-RU" dirty="0" smtClean="0"/>
              <a:t>2. Стихи Татьяны </a:t>
            </a:r>
            <a:r>
              <a:rPr lang="ru-RU" dirty="0" err="1" smtClean="0"/>
              <a:t>Баслиной</a:t>
            </a:r>
            <a:r>
              <a:rPr lang="ru-RU" dirty="0" smtClean="0"/>
              <a:t>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azbyka.ru/audio/bogonosnaya-rossiya.html</a:t>
            </a:r>
            <a:endParaRPr lang="ru-RU" dirty="0" smtClean="0"/>
          </a:p>
          <a:p>
            <a:r>
              <a:rPr lang="ru-RU" dirty="0" smtClean="0"/>
              <a:t>3. Фотографии Аношиной В.В.</a:t>
            </a:r>
          </a:p>
          <a:p>
            <a:r>
              <a:rPr lang="ru-RU" dirty="0" smtClean="0"/>
              <a:t>4. Фотографии </a:t>
            </a:r>
            <a:r>
              <a:rPr lang="ru-RU" dirty="0" err="1" smtClean="0"/>
              <a:t>Темиргалиевой</a:t>
            </a:r>
            <a:r>
              <a:rPr lang="ru-RU" dirty="0" smtClean="0"/>
              <a:t> М. В.</a:t>
            </a:r>
          </a:p>
          <a:p>
            <a:r>
              <a:rPr lang="ru-RU" dirty="0"/>
              <a:t>5. </a:t>
            </a:r>
            <a:r>
              <a:rPr lang="ru-RU" dirty="0" smtClean="0"/>
              <a:t>« </a:t>
            </a:r>
            <a:r>
              <a:rPr lang="ru-RU" dirty="0"/>
              <a:t>История, легенды, люди  </a:t>
            </a:r>
            <a:r>
              <a:rPr lang="ru-RU" dirty="0" err="1"/>
              <a:t>Медянского</a:t>
            </a:r>
            <a:r>
              <a:rPr lang="ru-RU" dirty="0"/>
              <a:t> края» , сост. </a:t>
            </a:r>
            <a:r>
              <a:rPr lang="ru-RU" dirty="0" err="1"/>
              <a:t>В.И.Мельникова</a:t>
            </a:r>
            <a:r>
              <a:rPr lang="ru-RU" dirty="0"/>
              <a:t>. «Юпитер». Арзамас, 1999 г</a:t>
            </a:r>
            <a:r>
              <a:rPr lang="ru-RU" dirty="0" smtClean="0"/>
              <a:t>.</a:t>
            </a:r>
          </a:p>
          <a:p>
            <a:r>
              <a:rPr lang="ru-RU" dirty="0" smtClean="0"/>
              <a:t>6. Песня Светланы Копыловой «Богоносная Россия»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azbyka.ru/audio/bogonosnaya-rossiya.html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88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Цель проекта: изучить историю возрождения храма Знамения Пресвятой Богородицы в селе </a:t>
            </a:r>
            <a:r>
              <a:rPr lang="ru-RU" sz="2800" dirty="0" err="1" smtClean="0"/>
              <a:t>Медяна</a:t>
            </a:r>
            <a:r>
              <a:rPr lang="ru-RU" sz="2800" dirty="0" smtClean="0"/>
              <a:t>; приобщаться к православной культуре.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Задачи: </a:t>
            </a:r>
          </a:p>
          <a:p>
            <a:r>
              <a:rPr lang="ru-RU" dirty="0" smtClean="0"/>
              <a:t>1. изучить необходимую литературу по истории православия в селе </a:t>
            </a:r>
            <a:r>
              <a:rPr lang="ru-RU" dirty="0" err="1" smtClean="0"/>
              <a:t>Медяна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2. встретиться с людьми, которые помнят о церквях.</a:t>
            </a:r>
          </a:p>
          <a:p>
            <a:r>
              <a:rPr lang="ru-RU" dirty="0" smtClean="0"/>
              <a:t>3. выяснить , как происходило возрождение храма Знамения Пресвятой Богородицы.</a:t>
            </a:r>
          </a:p>
          <a:p>
            <a:r>
              <a:rPr lang="ru-RU" dirty="0" smtClean="0"/>
              <a:t>4. посетить храм, сделать необходимые записи и фотографии.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011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Православные корни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/>
              <a:t>Медяна</a:t>
            </a:r>
            <a:r>
              <a:rPr lang="ru-RU" dirty="0"/>
              <a:t> – село с  глубокими православными корнями. На его территории был монастырь и три церкви. В первом отделении был </a:t>
            </a:r>
            <a:r>
              <a:rPr lang="ru-RU" b="1" dirty="0">
                <a:solidFill>
                  <a:srgbClr val="FF0000"/>
                </a:solidFill>
              </a:rPr>
              <a:t>Покровский женский монастырь </a:t>
            </a:r>
            <a:r>
              <a:rPr lang="ru-RU" b="1" dirty="0" smtClean="0">
                <a:solidFill>
                  <a:srgbClr val="FF0000"/>
                </a:solidFill>
              </a:rPr>
              <a:t>( </a:t>
            </a:r>
            <a:r>
              <a:rPr lang="ru-RU" b="1" dirty="0" err="1" smtClean="0">
                <a:solidFill>
                  <a:srgbClr val="FF0000"/>
                </a:solidFill>
              </a:rPr>
              <a:t>осн</a:t>
            </a:r>
            <a:r>
              <a:rPr lang="ru-RU" b="1" dirty="0" smtClean="0">
                <a:solidFill>
                  <a:srgbClr val="FF0000"/>
                </a:solidFill>
              </a:rPr>
              <a:t>. В 1872 г.)</a:t>
            </a:r>
            <a:r>
              <a:rPr lang="ru-RU" dirty="0" smtClean="0"/>
              <a:t>и </a:t>
            </a:r>
            <a:r>
              <a:rPr lang="ru-RU" dirty="0"/>
              <a:t>монастырская </a:t>
            </a:r>
            <a:r>
              <a:rPr lang="ru-RU" dirty="0" smtClean="0"/>
              <a:t>церковь  </a:t>
            </a:r>
            <a:r>
              <a:rPr lang="ru-RU" dirty="0" smtClean="0">
                <a:solidFill>
                  <a:srgbClr val="FF0000"/>
                </a:solidFill>
              </a:rPr>
              <a:t>Святого Чудотворца Николая. </a:t>
            </a:r>
            <a:r>
              <a:rPr lang="ru-RU" dirty="0" smtClean="0"/>
              <a:t>Позднее был возведён каменный храм с тремя престолами во имя </a:t>
            </a:r>
            <a:r>
              <a:rPr lang="ru-RU" dirty="0" smtClean="0">
                <a:solidFill>
                  <a:srgbClr val="FF0000"/>
                </a:solidFill>
              </a:rPr>
              <a:t>Святой Троицы, Покрова и </a:t>
            </a:r>
            <a:r>
              <a:rPr lang="ru-RU" dirty="0">
                <a:solidFill>
                  <a:srgbClr val="FF0000"/>
                </a:solidFill>
              </a:rPr>
              <a:t>в</a:t>
            </a:r>
            <a:r>
              <a:rPr lang="ru-RU" dirty="0" smtClean="0">
                <a:solidFill>
                  <a:srgbClr val="FF0000"/>
                </a:solidFill>
              </a:rPr>
              <a:t>сех Святых </a:t>
            </a:r>
            <a:r>
              <a:rPr lang="ru-RU" dirty="0" smtClean="0"/>
              <a:t>(</a:t>
            </a:r>
            <a:r>
              <a:rPr lang="ru-RU" dirty="0" err="1" smtClean="0"/>
              <a:t>осн</a:t>
            </a:r>
            <a:r>
              <a:rPr lang="ru-RU" dirty="0" smtClean="0"/>
              <a:t>. В 1883 г.), освящена была в 1904 г. Епископом Симбирским и </a:t>
            </a:r>
            <a:r>
              <a:rPr lang="ru-RU" dirty="0" err="1" smtClean="0"/>
              <a:t>Сызранским</a:t>
            </a:r>
            <a:r>
              <a:rPr lang="ru-RU" dirty="0" smtClean="0"/>
              <a:t>. </a:t>
            </a:r>
            <a:r>
              <a:rPr lang="ru-RU" dirty="0"/>
              <a:t>Во втором отделении была церковь в честь </a:t>
            </a:r>
            <a:r>
              <a:rPr lang="ru-RU" b="1" dirty="0">
                <a:solidFill>
                  <a:srgbClr val="FF0000"/>
                </a:solidFill>
              </a:rPr>
              <a:t>Знамения Пресвятой </a:t>
            </a:r>
            <a:r>
              <a:rPr lang="ru-RU" b="1" dirty="0" smtClean="0">
                <a:solidFill>
                  <a:srgbClr val="FF0000"/>
                </a:solidFill>
              </a:rPr>
              <a:t>Богородицы</a:t>
            </a:r>
            <a:r>
              <a:rPr lang="ru-RU" dirty="0" smtClean="0"/>
              <a:t> по другим источникам </a:t>
            </a:r>
            <a:r>
              <a:rPr lang="ru-RU" dirty="0" smtClean="0">
                <a:solidFill>
                  <a:srgbClr val="FF0000"/>
                </a:solidFill>
              </a:rPr>
              <a:t>Николаевская церковь</a:t>
            </a:r>
            <a:r>
              <a:rPr lang="ru-RU" dirty="0" smtClean="0"/>
              <a:t>)В </a:t>
            </a:r>
            <a:r>
              <a:rPr lang="ru-RU" dirty="0"/>
              <a:t>третьем отделении деревянная церковь </a:t>
            </a:r>
            <a:r>
              <a:rPr lang="ru-RU" b="1" dirty="0">
                <a:solidFill>
                  <a:srgbClr val="FF0000"/>
                </a:solidFill>
              </a:rPr>
              <a:t>Рождества Христова</a:t>
            </a:r>
            <a:r>
              <a:rPr lang="ru-RU" dirty="0"/>
              <a:t>. В годы лихолетья все православные святыни были стерты с лица земли, но  корни не смогли выкорчевать, как и не смогли уничтожить веру людей в Бога.</a:t>
            </a:r>
          </a:p>
        </p:txBody>
      </p:sp>
    </p:spTree>
    <p:extLst>
      <p:ext uri="{BB962C8B-B14F-4D97-AF65-F5344CB8AC3E}">
        <p14:creationId xmlns:p14="http://schemas.microsoft.com/office/powerpoint/2010/main" val="407841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080120"/>
          </a:xfrm>
        </p:spPr>
        <p:txBody>
          <a:bodyPr/>
          <a:lstStyle/>
          <a:p>
            <a:pPr algn="ctr"/>
            <a:r>
              <a:rPr lang="ru-RU" dirty="0" smtClean="0"/>
              <a:t>Поруганье  святынь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47260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Церкви и монастырь села </a:t>
            </a:r>
            <a:r>
              <a:rPr lang="ru-RU" dirty="0" err="1" smtClean="0"/>
              <a:t>Медяна</a:t>
            </a:r>
            <a:r>
              <a:rPr lang="ru-RU" dirty="0" smtClean="0"/>
              <a:t> не избежали печальной судьбы в годы гонений прошлого века –все они были разрушены.  Стены разобрали, а </a:t>
            </a:r>
            <a:r>
              <a:rPr lang="ru-RU" dirty="0" err="1" smtClean="0"/>
              <a:t>намоленные</a:t>
            </a:r>
            <a:r>
              <a:rPr lang="ru-RU" dirty="0" smtClean="0"/>
              <a:t> кирпичи вывезли на лошадях в город Шумерля и сложили из них трубу. Как они выглядели знают лишь </a:t>
            </a:r>
            <a:r>
              <a:rPr lang="ru-RU" dirty="0" err="1" smtClean="0"/>
              <a:t>сторожилы</a:t>
            </a:r>
            <a:r>
              <a:rPr lang="ru-RU" dirty="0" smtClean="0"/>
              <a:t> села, так как нет ни одной фотографии церквей . Моя бабушка, Аношина Антонина Ивановна, ( ей сейчас 84 года) жила неподалёку от церкви Знамения Пресвятой Богородицы во 2 отделении села. Она её хорошо помнит и вспоминает, что это была очень красивая каменная церковь с двумя куполами. Ограда была каменной, и в ограде были похоронены служители церкви. Она также помнит, как во время войны церковь разрушили: тракторами стащили купола, а потом и снесли стены.  Лишилась земля </a:t>
            </a:r>
            <a:r>
              <a:rPr lang="ru-RU" dirty="0" err="1" smtClean="0"/>
              <a:t>Медянская</a:t>
            </a:r>
            <a:r>
              <a:rPr lang="ru-RU" dirty="0" smtClean="0"/>
              <a:t> своей духовной опоры. Многие иконы из церкви успели укрыть от поругания верующие прихожане. Удивительно, но некоторые иконы после возрождения храма вернулись «домой». На  месте разорения церкви позднее построили школу, но и она была порушена после строительства нового здания школы.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21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551821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Прошли несколько десятилетий забвения. Святое место со временем превратилось в заросли  </a:t>
            </a:r>
            <a:r>
              <a:rPr lang="ru-RU" dirty="0" smtClean="0"/>
              <a:t>крапивы, американского </a:t>
            </a:r>
            <a:r>
              <a:rPr lang="ru-RU" dirty="0"/>
              <a:t>клёна и свалку мусора. Но видимо угодно было Богу, чтобы на </a:t>
            </a:r>
            <a:r>
              <a:rPr lang="ru-RU" dirty="0" err="1"/>
              <a:t>Медянской</a:t>
            </a:r>
            <a:r>
              <a:rPr lang="ru-RU" dirty="0"/>
              <a:t> земле вновь возродился храм, проснулись человеческие души от глубокого сна неверия.</a:t>
            </a:r>
          </a:p>
          <a:p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22" y="2852936"/>
            <a:ext cx="4788024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412776"/>
            <a:ext cx="4788024" cy="427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4274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767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Возрождение храма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964" y="2132856"/>
            <a:ext cx="4808561" cy="2975650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244280" cy="5400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 церковному преданию, у каждого храма есть свой ангел­- хранитель, который освящает это место даже тогда, когда храма давно нет, и не отойдет от него до времени страшного суда. Раньше на Руси была благочестивая традиция: если на месте обветшалой, снесенной церкви не строили новую, то возводили хотя бы часовню или ставили крест. То был знак потомкам, что место святое…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311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Возрождение</a:t>
            </a:r>
            <a:r>
              <a:rPr lang="ru-RU" b="1" dirty="0" smtClean="0"/>
              <a:t> </a:t>
            </a:r>
            <a:r>
              <a:rPr lang="ru-RU" dirty="0" smtClean="0"/>
              <a:t>храма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Во все времена деревня считалась живой, если в ней было место, где можно помолиться и поклониться Богу. Многие годы  жители села  надеялись на то, что когда-то возродится православная жизнь, будет   возведен  храм. Наконец-то их  молитвы были услышаны Богом, нашлись люди </a:t>
            </a:r>
            <a:r>
              <a:rPr lang="ru-RU" dirty="0" smtClean="0"/>
              <a:t>, </a:t>
            </a:r>
            <a:r>
              <a:rPr lang="ru-RU" dirty="0"/>
              <a:t>которые приложили все силы в строительство церкви, вложили всю душу в обустройство </a:t>
            </a:r>
            <a:r>
              <a:rPr lang="ru-RU" dirty="0" smtClean="0"/>
              <a:t>храма</a:t>
            </a:r>
            <a:r>
              <a:rPr lang="ru-RU" dirty="0"/>
              <a:t>: это Любовь Владимировна Дмитриева, </a:t>
            </a:r>
            <a:r>
              <a:rPr lang="ru-RU" dirty="0" err="1"/>
              <a:t>Докторова</a:t>
            </a:r>
            <a:r>
              <a:rPr lang="ru-RU" dirty="0"/>
              <a:t> Инна </a:t>
            </a:r>
            <a:r>
              <a:rPr lang="ru-RU" dirty="0" err="1"/>
              <a:t>Рафаэльевна</a:t>
            </a:r>
            <a:r>
              <a:rPr lang="ru-RU" dirty="0"/>
              <a:t>, Пучков Валерий </a:t>
            </a:r>
            <a:r>
              <a:rPr lang="ru-RU" dirty="0" smtClean="0"/>
              <a:t>Иванович. Большую помощь оказывали </a:t>
            </a:r>
            <a:r>
              <a:rPr lang="ru-RU" smtClean="0"/>
              <a:t>Лапшов</a:t>
            </a:r>
            <a:r>
              <a:rPr lang="ru-RU" dirty="0" smtClean="0"/>
              <a:t> А.Н., </a:t>
            </a:r>
            <a:r>
              <a:rPr lang="ru-RU" dirty="0" err="1" smtClean="0"/>
              <a:t>Чимров</a:t>
            </a:r>
            <a:r>
              <a:rPr lang="ru-RU" dirty="0" smtClean="0"/>
              <a:t> Н.И, жители окрестных деревень. Строили, как говорится, всем миром.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152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Возрождение храма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Строительство было долгим, но зато теперь это </a:t>
            </a:r>
            <a:r>
              <a:rPr lang="ru-RU" sz="2800" dirty="0" smtClean="0"/>
              <a:t>белоснежная красавица-церковь</a:t>
            </a:r>
            <a:r>
              <a:rPr lang="ru-RU" sz="2800" dirty="0"/>
              <a:t>. Она небольшая, но много ли надо православному человеку? Свечку поставить, да с душой и чистым сердцем помолиться за ближних. </a:t>
            </a:r>
          </a:p>
        </p:txBody>
      </p:sp>
    </p:spTree>
    <p:extLst>
      <p:ext uri="{BB962C8B-B14F-4D97-AF65-F5344CB8AC3E}">
        <p14:creationId xmlns:p14="http://schemas.microsoft.com/office/powerpoint/2010/main" val="377745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4278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Возрождение храма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4316288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еред началом строительства церкви на этом месте были обнаружены останки двух людей. Предположительно, они служили в разрушенной церкви. По благословению благочинного </a:t>
            </a:r>
            <a:r>
              <a:rPr lang="ru-RU" dirty="0" err="1" smtClean="0"/>
              <a:t>Пильнинского</a:t>
            </a:r>
            <a:r>
              <a:rPr lang="ru-RU" dirty="0" smtClean="0"/>
              <a:t> округа эти останки были перезахоронены в гробах возле строящейся церкви.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988840"/>
            <a:ext cx="4320480" cy="3240360"/>
          </a:xfr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9078" y="1844824"/>
            <a:ext cx="4536504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073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776</TotalTime>
  <Words>1259</Words>
  <Application>Microsoft Office PowerPoint</Application>
  <PresentationFormat>Экран (4:3)</PresentationFormat>
  <Paragraphs>77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Проект на тему: «История возрождения храма Знамения Пресвятой Богородицы в селе Медяна»</vt:lpstr>
      <vt:lpstr>Цель проекта: изучить историю возрождения храма Знамения Пресвятой Богородицы в селе Медяна; приобщаться к православной культуре.</vt:lpstr>
      <vt:lpstr>Православные корни</vt:lpstr>
      <vt:lpstr>Поруганье  святынь</vt:lpstr>
      <vt:lpstr>Презентация PowerPoint</vt:lpstr>
      <vt:lpstr>Возрождение храма</vt:lpstr>
      <vt:lpstr>Возрождение храма</vt:lpstr>
      <vt:lpstr>Возрождение храма</vt:lpstr>
      <vt:lpstr>Возрождение храма</vt:lpstr>
      <vt:lpstr>Возрождение храма</vt:lpstr>
      <vt:lpstr>Чудеса</vt:lpstr>
      <vt:lpstr>Второе рождение</vt:lpstr>
      <vt:lpstr>Обустройство храма</vt:lpstr>
      <vt:lpstr>Возращение икон</vt:lpstr>
      <vt:lpstr>Вознеслись ввысь купола</vt:lpstr>
      <vt:lpstr>Богослужение </vt:lpstr>
      <vt:lpstr>Презентация PowerPoint</vt:lpstr>
      <vt:lpstr>Презентация PowerPoint</vt:lpstr>
      <vt:lpstr>Список использованной литературы и интернет- ресурсов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47</cp:revision>
  <dcterms:created xsi:type="dcterms:W3CDTF">2015-03-15T13:43:52Z</dcterms:created>
  <dcterms:modified xsi:type="dcterms:W3CDTF">2016-11-23T15:04:27Z</dcterms:modified>
</cp:coreProperties>
</file>