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45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40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3211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710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7959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722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309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63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50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3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46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2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9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9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24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F897B-F8C8-4F40-A275-023287D0E962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9BDA66-903C-4BC2-ACC5-739A07842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3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04336"/>
            <a:ext cx="8915399" cy="4073046"/>
          </a:xfrm>
        </p:spPr>
        <p:txBody>
          <a:bodyPr anchor="t">
            <a:norm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МБОУ «Школа №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74 УИОП»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Kalinga" panose="020B0502040204020203" pitchFamily="34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  <a:cs typeface="Kalinga" panose="020B0502040204020203" pitchFamily="34" charset="0"/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Тема: «Жизнь карликовых кроликов»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Корниенко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Кристина, ученица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«Б» класс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 </a:t>
            </a:r>
            <a:endParaRPr lang="ru-RU" sz="1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4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Внешний вид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1" t="603" r="12336"/>
          <a:stretch/>
        </p:blipFill>
        <p:spPr>
          <a:xfrm>
            <a:off x="6345714" y="245120"/>
            <a:ext cx="5629621" cy="5731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44" y="1598613"/>
            <a:ext cx="5543568" cy="48462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Мир карликовых кроликов невероятно разнообразен и велик .</a:t>
            </a:r>
            <a:r>
              <a:rPr lang="ru-RU" sz="2000" dirty="0" err="1" smtClean="0"/>
              <a:t>Гермелины</a:t>
            </a:r>
            <a:r>
              <a:rPr lang="ru-RU" sz="2000" dirty="0" smtClean="0"/>
              <a:t> , цветные карликовые кролики, польские кролики, карликовая бабочка, </a:t>
            </a:r>
            <a:r>
              <a:rPr lang="ru-RU" sz="2000" dirty="0" err="1" smtClean="0"/>
              <a:t>ямора</a:t>
            </a:r>
            <a:r>
              <a:rPr lang="ru-RU" sz="2000" dirty="0" smtClean="0"/>
              <a:t> - вот далеко не полный перечень пород. Кролики бывают гладкошерстными, лисьими (то есть с шерстью довольно длинной, но не пушистой ) и ангорскими. Все они очаровательны, однако, пожалуй, самый трогательный-это голландский карликовый баран с печально свисающими  длинными ушами.</a:t>
            </a:r>
          </a:p>
          <a:p>
            <a:r>
              <a:rPr lang="ru-RU" sz="2000" dirty="0" smtClean="0"/>
              <a:t>Вес кролика зависимость от породы от 1 до 2 килограммов.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9932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Среда обитания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3" b="8470"/>
          <a:stretch/>
        </p:blipFill>
        <p:spPr>
          <a:xfrm>
            <a:off x="6805365" y="0"/>
            <a:ext cx="4895839" cy="2965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5418" y="1598613"/>
            <a:ext cx="5168994" cy="426243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/>
              <a:t>Родина кроликов – Южная и Центральная Европа и Северная Африка, однако позже это животное с помощью человека расселились по всему миру.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Самые первые мини –кролики появились ещё во второй половине девятнадцатого века – это были красноглазые </a:t>
            </a:r>
            <a:r>
              <a:rPr lang="ru-RU" sz="2000" dirty="0" err="1" smtClean="0"/>
              <a:t>гермелины</a:t>
            </a:r>
            <a:r>
              <a:rPr lang="ru-RU" sz="2000" dirty="0" smtClean="0"/>
              <a:t>,  то есть такие маленькие беленькие зверушки с красными глазками. Позже где - то около 1920 года , среди </a:t>
            </a:r>
            <a:r>
              <a:rPr lang="ru-RU" sz="2000" dirty="0" err="1" smtClean="0"/>
              <a:t>гермелинов</a:t>
            </a:r>
            <a:r>
              <a:rPr lang="ru-RU" sz="2000" dirty="0" smtClean="0"/>
              <a:t> завелись и голубоглазые.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3"/>
          <a:stretch/>
        </p:blipFill>
        <p:spPr>
          <a:xfrm>
            <a:off x="6616788" y="3194892"/>
            <a:ext cx="5272995" cy="342073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66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200" b="1" dirty="0"/>
              <a:t>Питание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1" b="17669"/>
          <a:stretch/>
        </p:blipFill>
        <p:spPr>
          <a:xfrm>
            <a:off x="6863508" y="446088"/>
            <a:ext cx="4946573" cy="48694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5418" y="1598614"/>
            <a:ext cx="5168994" cy="5011505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ЖЕЛУДОК – это слабое место кроликов. Как ни странно, многие заводчики не советуют давать кроликом  ничего солёного , сладкого, жирного и жареного, но даже такую хрестоматийную кроличью еду, как капуста, от капусты кроликов часто пучит. Впрочем, в наше время в зоомагазинах можно купить прекрасную готовую кроличью еду. Главное – не перекормить :  кролик сам себя в еде ограничивать не будет.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5109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Размножение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0671" y="1622111"/>
            <a:ext cx="5003740" cy="4831299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Карликовые кролики в природе не водятся. Их размножение зависит от селекционных планов человека. Пары подбираются по внешним, породным данным.  Если разнополые кролики живут в одном доме, то как правило их держат разных клетках, сажая вместе только на время скрещивания. Либо самку возят </a:t>
            </a:r>
            <a:r>
              <a:rPr lang="ru-RU" sz="2400" dirty="0" smtClean="0"/>
              <a:t>к самцу </a:t>
            </a:r>
            <a:r>
              <a:rPr lang="ru-RU" sz="2400" dirty="0" smtClean="0"/>
              <a:t>обитающему у других людей.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86" y="1068636"/>
            <a:ext cx="5841530" cy="4483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6056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просмотр!!!!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" r="2889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Конец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263655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182</TotalTime>
  <Words>305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Batang</vt:lpstr>
      <vt:lpstr>Arial</vt:lpstr>
      <vt:lpstr>Century Gothic</vt:lpstr>
      <vt:lpstr>Kalinga</vt:lpstr>
      <vt:lpstr>Times New Roman</vt:lpstr>
      <vt:lpstr>Wingdings 3</vt:lpstr>
      <vt:lpstr>Легкий дым</vt:lpstr>
      <vt:lpstr>МБОУ «Школа №74 УИОП»  Тема: «Жизнь карликовых кроликов»</vt:lpstr>
      <vt:lpstr>Внешний вид</vt:lpstr>
      <vt:lpstr>Среда обитания </vt:lpstr>
      <vt:lpstr> Питание</vt:lpstr>
      <vt:lpstr>Размножение</vt:lpstr>
      <vt:lpstr>Спасибо за просмотр!!!!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М.Б О У»Школа №74 У И О П Тема:всё о дикоротивных кроликах Выполнила:Корниенко Кристина Нижний Новгород 2016г</dc:title>
  <dc:creator>Елена</dc:creator>
  <cp:lastModifiedBy>User-PC</cp:lastModifiedBy>
  <cp:revision>15</cp:revision>
  <dcterms:created xsi:type="dcterms:W3CDTF">2016-04-20T16:26:00Z</dcterms:created>
  <dcterms:modified xsi:type="dcterms:W3CDTF">2016-04-28T08:45:23Z</dcterms:modified>
</cp:coreProperties>
</file>