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E398-8A66-45B3-9C07-CCF3A1F3342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62ED-D23F-43A9-A77D-2CF5C87E370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E398-8A66-45B3-9C07-CCF3A1F3342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62ED-D23F-43A9-A77D-2CF5C87E37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E398-8A66-45B3-9C07-CCF3A1F3342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62ED-D23F-43A9-A77D-2CF5C87E37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E398-8A66-45B3-9C07-CCF3A1F3342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62ED-D23F-43A9-A77D-2CF5C87E37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E398-8A66-45B3-9C07-CCF3A1F3342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62ED-D23F-43A9-A77D-2CF5C87E370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E398-8A66-45B3-9C07-CCF3A1F3342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62ED-D23F-43A9-A77D-2CF5C87E37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E398-8A66-45B3-9C07-CCF3A1F3342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62ED-D23F-43A9-A77D-2CF5C87E370F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E398-8A66-45B3-9C07-CCF3A1F3342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62ED-D23F-43A9-A77D-2CF5C87E37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E398-8A66-45B3-9C07-CCF3A1F3342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62ED-D23F-43A9-A77D-2CF5C87E37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E398-8A66-45B3-9C07-CCF3A1F3342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62ED-D23F-43A9-A77D-2CF5C87E370F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E398-8A66-45B3-9C07-CCF3A1F3342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62ED-D23F-43A9-A77D-2CF5C87E37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5B1E398-8A66-45B3-9C07-CCF3A1F3342F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3C1A62ED-D23F-43A9-A77D-2CF5C87E370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270576" cy="1584176"/>
          </a:xfrm>
        </p:spPr>
        <p:txBody>
          <a:bodyPr>
            <a:normAutofit fontScale="90000"/>
          </a:bodyPr>
          <a:lstStyle/>
          <a:p>
            <a:r>
              <a:rPr lang="ru-RU" sz="3600" dirty="0" err="1" smtClean="0"/>
              <a:t>Кинезиология</a:t>
            </a:r>
            <a:r>
              <a:rPr lang="ru-RU" sz="3600" dirty="0" smtClean="0"/>
              <a:t>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У</a:t>
            </a:r>
            <a:r>
              <a:rPr lang="ru-RU" sz="3600" dirty="0" smtClean="0"/>
              <a:t>пражнения для детей дошкольного возраста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9104" y="3212976"/>
            <a:ext cx="7525344" cy="1752600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Мастер-класс для педагогов МБДОУ№75</a:t>
            </a:r>
          </a:p>
          <a:p>
            <a:r>
              <a:rPr lang="ru-RU" b="1" dirty="0" smtClean="0"/>
              <a:t>Подготовили: педагог-психолог </a:t>
            </a:r>
            <a:r>
              <a:rPr lang="ru-RU" b="1" dirty="0" err="1" smtClean="0"/>
              <a:t>Полурезова</a:t>
            </a:r>
            <a:r>
              <a:rPr lang="ru-RU" b="1" dirty="0" smtClean="0"/>
              <a:t> Т.В.</a:t>
            </a:r>
          </a:p>
          <a:p>
            <a:r>
              <a:rPr lang="ru-RU" b="1" dirty="0" smtClean="0"/>
              <a:t>Учитель – логопед </a:t>
            </a:r>
            <a:r>
              <a:rPr lang="ru-RU" b="1" dirty="0"/>
              <a:t>К</a:t>
            </a:r>
            <a:r>
              <a:rPr lang="ru-RU" b="1" dirty="0" smtClean="0"/>
              <a:t>рупнова В.В.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060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836712"/>
            <a:ext cx="5904656" cy="187220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Растяжки     </a:t>
            </a:r>
            <a:br>
              <a:rPr lang="ru-RU" sz="3600" dirty="0" smtClean="0"/>
            </a:br>
            <a:r>
              <a:rPr lang="ru-RU" sz="3600" dirty="0" smtClean="0"/>
              <a:t>/нормализуют </a:t>
            </a:r>
            <a:r>
              <a:rPr lang="ru-RU" sz="3600" dirty="0" err="1" smtClean="0"/>
              <a:t>гипертонус</a:t>
            </a:r>
            <a:r>
              <a:rPr lang="ru-RU" sz="3600" dirty="0" smtClean="0"/>
              <a:t> и </a:t>
            </a:r>
            <a:r>
              <a:rPr lang="ru-RU" sz="3600" dirty="0" err="1" smtClean="0"/>
              <a:t>гипотонус</a:t>
            </a:r>
            <a:r>
              <a:rPr lang="ru-RU" sz="3600" dirty="0" smtClean="0"/>
              <a:t>/</a:t>
            </a:r>
            <a:endParaRPr lang="ru-RU" sz="36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39552" y="476672"/>
            <a:ext cx="2232248" cy="1872208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2852936"/>
            <a:ext cx="8280920" cy="400506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“Тряпичная кукла и солдат”</a:t>
            </a:r>
          </a:p>
          <a:p>
            <a:r>
              <a:rPr lang="ru-RU" sz="2000" b="1" dirty="0" smtClean="0"/>
              <a:t>Исходное положение – стоя.</a:t>
            </a:r>
          </a:p>
          <a:p>
            <a:r>
              <a:rPr lang="ru-RU" sz="2000" b="1" dirty="0" smtClean="0"/>
              <a:t>«Солдат» - полностью выпрямитесь и вытянитесь в струнку. Застыньте в этой позе и не двигайтесь.</a:t>
            </a:r>
          </a:p>
          <a:p>
            <a:r>
              <a:rPr lang="ru-RU" sz="2000" b="1" dirty="0" smtClean="0"/>
              <a:t>«Тряпичная кукла» - наклонитесь вперед и расставьте руки, чтобы они болтались как тряпки. Станьте такими же мягкими и подвижными, как тряпичная кукла. Слегка согните колени и почувствуйте, как ваши кости становятся мягкими, а суставы очень подвижными. Дети попеременно бывают то солдатом, то куклой, до тех пор, пока вы не почувствуете, что они уже вполне расслабились.</a:t>
            </a:r>
            <a:endParaRPr lang="ru-RU" sz="2000" b="1" dirty="0"/>
          </a:p>
        </p:txBody>
      </p:sp>
      <p:pic>
        <p:nvPicPr>
          <p:cNvPr id="4102" name="Picture 6" descr="C:\Users\Администратор\AppData\Local\Microsoft\Windows\Temporary Internet Files\Content.IE5\BSSDQFMU\Gymnastics-training-0803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59" y="332656"/>
            <a:ext cx="216024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77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419872" y="1412776"/>
            <a:ext cx="4939952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Дыхательные упражнения</a:t>
            </a:r>
            <a:br>
              <a:rPr lang="ru-RU" dirty="0" smtClean="0"/>
            </a:br>
            <a:r>
              <a:rPr lang="ru-RU" dirty="0" smtClean="0"/>
              <a:t>/улучшают ритмику организма, развивают самоконтроль и произвольность/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251520" y="188640"/>
            <a:ext cx="1987624" cy="2168153"/>
          </a:xfrm>
        </p:spPr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23528" y="2708920"/>
            <a:ext cx="8496944" cy="346328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“Свеча”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Исходное положение – сидя за столом. Представьте, что перед вами стоит большая свеча. Сделайте глубокий вдох и постарайтесь одним выдохом задуть свечу. А теперь представьте перед собой 5 маленьких свечек. Сделайте глубокий вдох и задуйте эти свечи маленькими порциями выдоха.</a:t>
            </a:r>
            <a:endParaRPr lang="ru-RU" sz="2400" b="1" dirty="0"/>
          </a:p>
        </p:txBody>
      </p:sp>
      <p:pic>
        <p:nvPicPr>
          <p:cNvPr id="5122" name="Picture 2" descr="C:\Users\Администратор\AppData\Local\Microsoft\Windows\Temporary Internet Files\Content.IE5\HQO0IJF8\200px-Candle_stump_on_holder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254000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90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5544616" cy="2448272"/>
          </a:xfrm>
        </p:spPr>
        <p:txBody>
          <a:bodyPr>
            <a:noAutofit/>
          </a:bodyPr>
          <a:lstStyle/>
          <a:p>
            <a:r>
              <a:rPr lang="ru-RU" sz="2400" dirty="0" smtClean="0"/>
              <a:t>Телесные упражнения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/развивается межполушарное взаимодействие, снимаются непроизвольные, непреднамеренные движения и мышечные зажимы/</a:t>
            </a:r>
            <a:endParaRPr lang="ru-RU" sz="2400" dirty="0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7" r="7677"/>
          <a:stretch>
            <a:fillRect/>
          </a:stretch>
        </p:blipFill>
        <p:spPr bwMode="auto">
          <a:xfrm>
            <a:off x="5652121" y="260350"/>
            <a:ext cx="3212480" cy="237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2996952"/>
            <a:ext cx="8640960" cy="317524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«Ухо—нос»</a:t>
            </a:r>
          </a:p>
          <a:p>
            <a:r>
              <a:rPr lang="ru-RU" sz="3200" b="1" dirty="0" smtClean="0"/>
              <a:t>Левой рукой возьмитесь за кончик носа, а правой рукой - за противоположное ухо. Одновременно отпустите ухо и нос, хлопните в ладоши, поменяйте положение рук</a:t>
            </a:r>
          </a:p>
          <a:p>
            <a:r>
              <a:rPr lang="ru-RU" sz="3200" b="1" dirty="0" smtClean="0"/>
              <a:t> «с точностью до наоборот».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53700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5616624" cy="208823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</a:t>
            </a:r>
            <a:r>
              <a:rPr lang="ru-RU" sz="3600" dirty="0" smtClean="0"/>
              <a:t>Упражнения на релаксацию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/способствуют расслаблению, снятию напряжения/</a:t>
            </a:r>
            <a:endParaRPr lang="ru-RU" sz="28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7308304" y="612775"/>
            <a:ext cx="1296144" cy="1664097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2739395"/>
            <a:ext cx="7920880" cy="346328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“Дирижер”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Сейчас мы будем не просто слушать музыку – каждый из вас представит себя дирижером, который руководит большим оркестром. Вслушивайтесь и двигайте в такт музыки кистями рук. Энергия музыки проходит через все ваше тело, вы слышите все инструменты оркестра, звуки которых сливаются в единой гармонии. Добавляем теперь движение локтей. Все ваше тело наполняетесь жизненной силой музыки. Продолжаем движение рук с помощью всего плечевого сустава.</a:t>
            </a:r>
            <a:endParaRPr lang="ru-RU" sz="2000" b="1" dirty="0"/>
          </a:p>
        </p:txBody>
      </p:sp>
      <p:pic>
        <p:nvPicPr>
          <p:cNvPr id="7171" name="Picture 3" descr="C:\Users\Администратор\AppData\Local\Microsoft\Windows\Temporary Internet Files\Content.IE5\40KN563I\muzika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32656"/>
            <a:ext cx="251385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02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5976664" cy="1728192"/>
          </a:xfrm>
        </p:spPr>
        <p:txBody>
          <a:bodyPr>
            <a:noAutofit/>
          </a:bodyPr>
          <a:lstStyle/>
          <a:p>
            <a:r>
              <a:rPr lang="ru-RU" sz="2800" dirty="0" smtClean="0"/>
              <a:t>Глазодвигательные упражнения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/позволяют расширить поле зрения, улучшить восприятие. Однонаправленные и разнонаправленные движения глаз и языка развивают межполушарное взаимодействие и повышают </a:t>
            </a:r>
            <a:r>
              <a:rPr lang="ru-RU" sz="1800" dirty="0" err="1" smtClean="0"/>
              <a:t>энергетизацию</a:t>
            </a:r>
            <a:r>
              <a:rPr lang="ru-RU" sz="1800" dirty="0" smtClean="0"/>
              <a:t> организма/</a:t>
            </a:r>
            <a:endParaRPr lang="ru-RU" sz="18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516216" y="188640"/>
            <a:ext cx="2448272" cy="1736105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2564904"/>
            <a:ext cx="8136904" cy="388843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«Слон».</a:t>
            </a:r>
          </a:p>
          <a:p>
            <a:r>
              <a:rPr lang="ru-RU" sz="2400" b="1" dirty="0" smtClean="0"/>
              <a:t>Стоя. Встаньте в расслабленную позу. Колени слегка согнуты. Наклоните голову к плечу. От этого плеча вытяните руку вперёд, как хобот. Рука рисует «Ленивую восьмёрку», начиная от центра зрительного поля вверх и против часовой стрелки; при этом глаза следят за движением кончиков пальцев. Упражнение выполнять медленно от трёх до пяти раз левой рукой, прижатой к левому уху, и столько же раз правой рукой, прижатой к правому уху.</a:t>
            </a:r>
          </a:p>
          <a:p>
            <a:endParaRPr lang="ru-RU" sz="2800" b="1" dirty="0" smtClean="0"/>
          </a:p>
        </p:txBody>
      </p:sp>
      <p:pic>
        <p:nvPicPr>
          <p:cNvPr id="8194" name="Picture 2" descr="C:\Users\Администратор\AppData\Local\Microsoft\Windows\Temporary Internet Files\Content.IE5\BSSDQFMU\an_animated_eye_by_terafirma8894[1]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60648"/>
            <a:ext cx="266429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44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661248"/>
            <a:ext cx="6781800" cy="51095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Советы  логопеда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424936" cy="51845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/>
              <a:t>Упражнения </a:t>
            </a:r>
            <a:r>
              <a:rPr lang="ru-RU" sz="2800" b="1" dirty="0"/>
              <a:t>проводится с использованием тренажера су-</a:t>
            </a:r>
            <a:r>
              <a:rPr lang="ru-RU" sz="2800" b="1" dirty="0" err="1"/>
              <a:t>джок</a:t>
            </a:r>
            <a:r>
              <a:rPr lang="ru-RU" sz="2800" b="1" dirty="0"/>
              <a:t>.</a:t>
            </a:r>
          </a:p>
          <a:p>
            <a:pPr marL="0" indent="0">
              <a:buNone/>
            </a:pPr>
            <a:r>
              <a:rPr lang="ru-RU" sz="2800" b="1" dirty="0" smtClean="0"/>
              <a:t>Поочередно </a:t>
            </a:r>
            <a:r>
              <a:rPr lang="ru-RU" sz="2800" b="1" dirty="0"/>
              <a:t>и как можно быстрее перебирать пальцы рук, держа при этом су-</a:t>
            </a:r>
            <a:r>
              <a:rPr lang="ru-RU" sz="2800" b="1" dirty="0" err="1"/>
              <a:t>джок</a:t>
            </a:r>
            <a:r>
              <a:rPr lang="ru-RU" sz="2800" b="1" dirty="0"/>
              <a:t> </a:t>
            </a:r>
            <a:r>
              <a:rPr lang="ru-RU" sz="2800" b="1" dirty="0" smtClean="0"/>
              <a:t>шарик, </a:t>
            </a:r>
            <a:r>
              <a:rPr lang="ru-RU" sz="2800" b="1" dirty="0"/>
              <a:t>соединяя в кольцо с большим пальцем плавно и поочередно последовательно указательный, средний и т. д. Проба выполняется в прямом (от указательного пальца к мизинцу) и в обратном (от мизинца к указательному пальцу) </a:t>
            </a:r>
            <a:r>
              <a:rPr lang="ru-RU" sz="2800" b="1" dirty="0" smtClean="0"/>
              <a:t>порядке. Вначале упражнения выполняются </a:t>
            </a:r>
            <a:r>
              <a:rPr lang="ru-RU" sz="2800" b="1" dirty="0"/>
              <a:t>каждой </a:t>
            </a:r>
            <a:r>
              <a:rPr lang="ru-RU" sz="2800" b="1" dirty="0" smtClean="0"/>
              <a:t>рукой отдельно</a:t>
            </a:r>
            <a:r>
              <a:rPr lang="ru-RU" sz="2800" b="1" dirty="0"/>
              <a:t>, затем вместе.</a:t>
            </a:r>
          </a:p>
          <a:p>
            <a:pPr marL="0" indent="0">
              <a:buNone/>
            </a:pP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526540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365104"/>
            <a:ext cx="6696744" cy="15748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539552" y="457200"/>
            <a:ext cx="5832648" cy="3619872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0392" y="4149080"/>
            <a:ext cx="7391400" cy="1008112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Удачи в работе!</a:t>
            </a:r>
            <a:endParaRPr lang="ru-RU" sz="5400" b="1" dirty="0"/>
          </a:p>
        </p:txBody>
      </p:sp>
      <p:pic>
        <p:nvPicPr>
          <p:cNvPr id="9219" name="Picture 3" descr="C:\Users\Администратор\AppData\Local\Microsoft\Windows\Temporary Internet Files\Content.IE5\X4UFWF35\сканирование001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590465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638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2448272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6600" dirty="0" err="1" smtClean="0">
                <a:solidFill>
                  <a:schemeClr val="accent1">
                    <a:lumMod val="50000"/>
                  </a:schemeClr>
                </a:solidFill>
              </a:rPr>
              <a:t>Кинезиология</a:t>
            </a:r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>-гимнастика для ума»</a:t>
            </a:r>
            <a:endParaRPr lang="ru-RU" sz="6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7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590465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Образовательная </a:t>
            </a:r>
            <a:r>
              <a:rPr lang="ru-RU" sz="3600" b="1" dirty="0" err="1" smtClean="0"/>
              <a:t>кинезиология</a:t>
            </a:r>
            <a:r>
              <a:rPr lang="ru-RU" sz="3600" b="1" dirty="0" smtClean="0"/>
              <a:t> подразумевает под собой стимуляцию работы мозга с помощью определённых физических движений. </a:t>
            </a:r>
            <a:r>
              <a:rPr lang="ru-RU" sz="3600" b="1" dirty="0" err="1" smtClean="0"/>
              <a:t>Кинезиологические</a:t>
            </a:r>
            <a:r>
              <a:rPr lang="ru-RU" sz="3600" b="1" dirty="0" smtClean="0"/>
              <a:t> упражнения позволяют улучшить работу головного мозга, улучшить внимание, речь, память, пространственные представления, мелкую и крупную моторику, снизить утомляемость.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78813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44824"/>
            <a:ext cx="7704856" cy="439248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По исследованиям ученых правое полушарие головного мозга – гуманитарное, образное, творческое – отвечает за тело, координацию движений, пространственное зрительное и кинестетическое восприятие.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707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Левое полушарие головного мозга – математическое, знаковое, речевое, логическое, аналитическое –отвечает за восприятие, постановку целей и построений программ. Единство мозга складывается из деятельности двух полушарий.</a:t>
            </a:r>
            <a:endParaRPr lang="ru-RU" sz="3200" b="1" dirty="0"/>
          </a:p>
        </p:txBody>
      </p:sp>
      <p:pic>
        <p:nvPicPr>
          <p:cNvPr id="2050" name="Picture 2" descr="C:\Users\Администратор\AppData\Local\Microsoft\Windows\Temporary Internet Files\Content.IE5\3SHJJRY0\Hemispericity_remote_image_13130_0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0" y="3284984"/>
            <a:ext cx="543302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88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800600"/>
            <a:ext cx="7992888" cy="194076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Для чего это нужно?</a:t>
            </a:r>
            <a:endParaRPr lang="ru-RU" sz="28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646460"/>
            <a:ext cx="5486400" cy="41148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4797152"/>
            <a:ext cx="7992888" cy="129614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Основная цель </a:t>
            </a:r>
            <a:r>
              <a:rPr lang="ru-RU" sz="2800" b="1" dirty="0" err="1" smtClean="0"/>
              <a:t>кинезиологии</a:t>
            </a:r>
            <a:r>
              <a:rPr lang="ru-RU" sz="2800" b="1" dirty="0" smtClean="0"/>
              <a:t> - развитие межполушарного воздействия, способствующее активизации головного мозга</a:t>
            </a:r>
            <a:endParaRPr lang="ru-RU" sz="2800" b="1" dirty="0"/>
          </a:p>
        </p:txBody>
      </p:sp>
      <p:pic>
        <p:nvPicPr>
          <p:cNvPr id="1027" name="Picture 3" descr="C:\Users\Администратор\AppData\Local\Microsoft\Windows\Temporary Internet Files\Content.IE5\ASEPIIOM\Brain's_On-Off_Switch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691276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12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2852936"/>
            <a:ext cx="5486400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происходит?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691680" y="620688"/>
            <a:ext cx="2203648" cy="1736105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3501008"/>
            <a:ext cx="7920880" cy="267119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Под влиянием </a:t>
            </a:r>
            <a:r>
              <a:rPr lang="ru-RU" sz="2800" b="1" dirty="0" err="1" smtClean="0"/>
              <a:t>кинезиологических</a:t>
            </a:r>
            <a:r>
              <a:rPr lang="ru-RU" sz="2800" b="1" dirty="0" smtClean="0"/>
              <a:t> тренировок в организме происходят положительные структурные изменения. При этом, чем интенсивнее нагрузка, тем значительнее эти изменения.</a:t>
            </a:r>
            <a:endParaRPr lang="ru-RU" sz="2800" b="1" dirty="0"/>
          </a:p>
        </p:txBody>
      </p:sp>
      <p:pic>
        <p:nvPicPr>
          <p:cNvPr id="3074" name="Picture 2" descr="C:\Users\Администратор\AppData\Local\Microsoft\Windows\Temporary Internet Files\Content.IE5\ASEPIIOM\Transcranial_magnetic_stimulation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0648"/>
            <a:ext cx="331236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12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770440" cy="1600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</a:t>
            </a:r>
            <a:r>
              <a:rPr lang="ru-RU" dirty="0" err="1" smtClean="0"/>
              <a:t>кинезиологических</a:t>
            </a:r>
            <a:r>
              <a:rPr lang="ru-RU" dirty="0" smtClean="0"/>
              <a:t> упражнений: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Растяжки</a:t>
            </a:r>
          </a:p>
          <a:p>
            <a:endParaRPr lang="ru-RU" b="1" dirty="0" smtClean="0"/>
          </a:p>
          <a:p>
            <a:r>
              <a:rPr lang="ru-RU" b="1" dirty="0" smtClean="0"/>
              <a:t>Дыхательные упражнения</a:t>
            </a:r>
          </a:p>
          <a:p>
            <a:endParaRPr lang="ru-RU" b="1" dirty="0" smtClean="0"/>
          </a:p>
          <a:p>
            <a:r>
              <a:rPr lang="ru-RU" b="1" dirty="0" smtClean="0"/>
              <a:t>Глазодвигательные упражнения</a:t>
            </a:r>
          </a:p>
          <a:p>
            <a:endParaRPr lang="ru-RU" b="1" dirty="0" smtClean="0"/>
          </a:p>
          <a:p>
            <a:r>
              <a:rPr lang="ru-RU" b="1" dirty="0" smtClean="0"/>
              <a:t>Телесные движения</a:t>
            </a:r>
          </a:p>
          <a:p>
            <a:endParaRPr lang="ru-RU" b="1" dirty="0" smtClean="0"/>
          </a:p>
          <a:p>
            <a:r>
              <a:rPr lang="ru-RU" b="1" dirty="0" smtClean="0"/>
              <a:t>Упражнения для релаксации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699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Что нужно сделать, чтобы начать применение </a:t>
            </a:r>
            <a:r>
              <a:rPr lang="ru-RU" sz="3200" b="1" dirty="0" err="1" smtClean="0"/>
              <a:t>кинезиологических</a:t>
            </a:r>
            <a:r>
              <a:rPr lang="ru-RU" sz="3200" b="1" dirty="0" smtClean="0"/>
              <a:t> упражнений с группой детей?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Прежде, чем обучать ребенка, педагог должен сам сначала освоить все упражнения, а затем уже выполнять их с детьми, постепенно увеличивая время и сложность от занятия к занятию. Занятия должны проводиться в эмоционально комфортной, доброжелательной обстановке, если есть возможность – под спокойную музыку.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7447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88</TotalTime>
  <Words>684</Words>
  <Application>Microsoft Office PowerPoint</Application>
  <PresentationFormat>Экран (4:3)</PresentationFormat>
  <Paragraphs>49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NewsPrint</vt:lpstr>
      <vt:lpstr>Кинезиология. Упражнения для детей дошкольного возраста</vt:lpstr>
      <vt:lpstr>«Кинезиология-гимнастика для ума»</vt:lpstr>
      <vt:lpstr>Образовательная кинезиология подразумевает под собой стимуляцию работы мозга с помощью определённых физических движений. Кинезиологические упражнения позволяют улучшить работу головного мозга, улучшить внимание, речь, память, пространственные представления, мелкую и крупную моторику, снизить утомляемость.</vt:lpstr>
      <vt:lpstr>По исследованиям ученых правое полушарие головного мозга – гуманитарное, образное, творческое – отвечает за тело, координацию движений, пространственное зрительное и кинестетическое восприятие.  </vt:lpstr>
      <vt:lpstr>Левое полушарие головного мозга – математическое, знаковое, речевое, логическое, аналитическое –отвечает за восприятие, постановку целей и построений программ. Единство мозга складывается из деятельности двух полушарий.</vt:lpstr>
      <vt:lpstr>Для чего это нужно?</vt:lpstr>
      <vt:lpstr>Что происходит?</vt:lpstr>
      <vt:lpstr>Виды кинезиологических упражнений:</vt:lpstr>
      <vt:lpstr>Что нужно сделать, чтобы начать применение кинезиологических упражнений с группой детей?</vt:lpstr>
      <vt:lpstr> Растяжки      /нормализуют гипертонус и гипотонус/</vt:lpstr>
      <vt:lpstr>Дыхательные упражнения /улучшают ритмику организма, развивают самоконтроль и произвольность/</vt:lpstr>
      <vt:lpstr>Телесные упражнения  /развивается межполушарное взаимодействие, снимаются непроизвольные, непреднамеренные движения и мышечные зажимы/</vt:lpstr>
      <vt:lpstr> Упражнения на релаксацию /способствуют расслаблению, снятию напряжения/</vt:lpstr>
      <vt:lpstr>Глазодвигательные упражнения  /позволяют расширить поле зрения, улучшить восприятие. Однонаправленные и разнонаправленные движения глаз и языка развивают межполушарное взаимодействие и повышают энергетизацию организма/</vt:lpstr>
      <vt:lpstr>Советы  логопеда</vt:lpstr>
      <vt:lpstr>Спасибо за внимание!</vt:lpstr>
    </vt:vector>
  </TitlesOfParts>
  <Company>gpx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Кинезиология. Упражнения для детей дошкольного возраста</dc:title>
  <dc:creator>GYPNORION</dc:creator>
  <cp:lastModifiedBy>GYPNORION</cp:lastModifiedBy>
  <cp:revision>10</cp:revision>
  <dcterms:created xsi:type="dcterms:W3CDTF">2016-11-13T16:36:28Z</dcterms:created>
  <dcterms:modified xsi:type="dcterms:W3CDTF">2016-11-13T18:04:43Z</dcterms:modified>
</cp:coreProperties>
</file>