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9" r:id="rId2"/>
    <p:sldId id="260" r:id="rId3"/>
    <p:sldId id="265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225AB5-F026-4C0A-BBF9-41780BFFF6E7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B4865-2310-4688-8F13-7A6C2A1D3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96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23862-DC8F-4B87-8783-01148AEF6ECE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869FB-3246-41F1-BAF0-4266E6C6A669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31CA8-C6CE-4ED1-9D48-CE48ED5D1322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64900-DCA0-464F-9DCF-095667E06D39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2BD-AD28-45AA-8E52-65E89DA45428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0141-1178-48AC-AB1B-8CEAFB090E81}" type="datetime1">
              <a:rPr lang="ru-RU" smtClean="0"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30AAC-2350-41A8-9EF3-4503AD63C4E2}" type="datetime1">
              <a:rPr lang="ru-RU" smtClean="0"/>
              <a:t>01.11.2016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FCA7-0B22-450C-A3C2-DA8E79038716}" type="datetime1">
              <a:rPr lang="ru-RU" smtClean="0"/>
              <a:t>01.11.2016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214E-8F68-4A5B-BB18-1E66D76467A3}" type="datetime1">
              <a:rPr lang="ru-RU" smtClean="0"/>
              <a:t>01.11.2016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5C372-9DC5-4D29-9129-E4EB0C3EF5E8}" type="datetime1">
              <a:rPr lang="ru-RU" smtClean="0"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D023F-8F94-4894-B382-05C5E16F729E}" type="datetime1">
              <a:rPr lang="ru-RU" smtClean="0"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791FB7E-5C81-457B-BEAF-8DFBE42718E3}" type="datetime1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830B10D-E0FF-4F4F-BE86-D37420E6B29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20888"/>
            <a:ext cx="8640960" cy="42484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час в 114 группе 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по теме: </a:t>
            </a: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«Интеллектуальная </a:t>
            </a:r>
            <a:r>
              <a:rPr lang="ru-RU" sz="35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мозайка</a:t>
            </a: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pPr marL="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в форме викторины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Классный руководитель </a:t>
            </a:r>
            <a:r>
              <a:rPr lang="ru-RU" b="1" dirty="0" err="1" smtClean="0">
                <a:solidFill>
                  <a:srgbClr val="002060"/>
                </a:solidFill>
              </a:rPr>
              <a:t>Пчёлина</a:t>
            </a:r>
            <a:r>
              <a:rPr lang="ru-RU" b="1" dirty="0" smtClean="0">
                <a:solidFill>
                  <a:srgbClr val="002060"/>
                </a:solidFill>
              </a:rPr>
              <a:t> Л.Г.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Москва, 2016 год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ГБПОУ СПО «МК №6»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Любовь\AppData\Local\Microsoft\Windows\INetCache\IE\RPQ20SZE\MP90043950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2334008" cy="19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бовь\AppData\Local\Microsoft\Windows\INetCache\IE\44JR6W2A\future-education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62266"/>
            <a:ext cx="129614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бовь\AppData\Local\Microsoft\Windows\INetCache\IE\BYMFCO9R\queer_quiz_egali_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906" y="3645024"/>
            <a:ext cx="1752997" cy="8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юбовь\AppData\Local\Microsoft\Windows\INetCache\IE\44JR6W2A\i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2265"/>
            <a:ext cx="886968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Цели</a:t>
            </a:r>
            <a:r>
              <a:rPr lang="ru-RU" dirty="0"/>
              <a:t>:  способствовать развитию мышления, скоростью реакции, познавательной активностью, созданию атмосферы взаимовыручки; выявлять интеллектуальные способности детей.</a:t>
            </a:r>
          </a:p>
          <a:p>
            <a:endParaRPr lang="ru-RU" dirty="0"/>
          </a:p>
          <a:p>
            <a:r>
              <a:rPr lang="ru-RU" dirty="0"/>
              <a:t> Класс делится на две команды, которым задаются вопросы из разных областей знаний. Выигрывает команда, набравшая в сумме наибольшее количество правильных ответов.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Интеллектуальная </a:t>
            </a:r>
            <a:r>
              <a:rPr lang="ru-RU" b="1" dirty="0">
                <a:solidFill>
                  <a:srgbClr val="FFFF00"/>
                </a:solidFill>
              </a:rPr>
              <a:t>мозаика</a:t>
            </a:r>
            <a:br>
              <a:rPr lang="ru-RU" b="1" dirty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10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7" cy="5301208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I. </a:t>
            </a:r>
            <a:r>
              <a:rPr lang="ru-RU" b="1" dirty="0" smtClean="0"/>
              <a:t>1. </a:t>
            </a:r>
            <a:r>
              <a:rPr lang="ru-RU" b="1" dirty="0"/>
              <a:t>Огромный остров или континент, затонувший в океане так давно, что в его существование уже мало кто верит. </a:t>
            </a:r>
            <a:r>
              <a:rPr lang="ru-RU" b="1" dirty="0" smtClean="0"/>
              <a:t>2</a:t>
            </a:r>
            <a:r>
              <a:rPr lang="ru-RU" b="1" dirty="0"/>
              <a:t>. Древнегреческий учёный, клятву которого знает каждый врач. </a:t>
            </a:r>
            <a:r>
              <a:rPr lang="ru-RU" b="1" dirty="0" smtClean="0"/>
              <a:t>3</a:t>
            </a:r>
            <a:r>
              <a:rPr lang="ru-RU" b="1" dirty="0"/>
              <a:t>. Казачий атаман, предводитель походов в Сибирь. </a:t>
            </a:r>
            <a:r>
              <a:rPr lang="ru-RU" b="1" dirty="0" smtClean="0"/>
              <a:t> </a:t>
            </a:r>
            <a:r>
              <a:rPr lang="ru-RU" b="1" dirty="0"/>
              <a:t>4. Солдат XVI века, вооружённый фитильным ружьём. </a:t>
            </a:r>
            <a:r>
              <a:rPr lang="ru-RU" b="1" dirty="0" smtClean="0"/>
              <a:t>5</a:t>
            </a:r>
            <a:r>
              <a:rPr lang="ru-RU" b="1" dirty="0"/>
              <a:t>. Другое название Древней Греции</a:t>
            </a:r>
            <a:r>
              <a:rPr lang="ru-RU" b="1" dirty="0" smtClean="0"/>
              <a:t>. </a:t>
            </a:r>
            <a:r>
              <a:rPr lang="ru-RU" b="1" dirty="0"/>
              <a:t>6. Жилище крупного феодала в средние века</a:t>
            </a:r>
            <a:r>
              <a:rPr lang="ru-RU" b="1" dirty="0" smtClean="0"/>
              <a:t>. </a:t>
            </a:r>
            <a:r>
              <a:rPr lang="ru-RU" b="1" dirty="0"/>
              <a:t>7. Лженаука о соединении различных веществ с целью получения золота</a:t>
            </a:r>
            <a:r>
              <a:rPr lang="ru-RU" b="1" dirty="0" smtClean="0"/>
              <a:t>. 8.«Священная</a:t>
            </a:r>
            <a:r>
              <a:rPr lang="ru-RU" b="1" dirty="0"/>
              <a:t>» книга мусульман. </a:t>
            </a:r>
            <a:r>
              <a:rPr lang="ru-RU" b="1" dirty="0" smtClean="0"/>
              <a:t>9</a:t>
            </a:r>
            <a:r>
              <a:rPr lang="ru-RU" b="1" dirty="0"/>
              <a:t>. Государство, во главе которого стоит один человек. </a:t>
            </a:r>
            <a:r>
              <a:rPr lang="ru-RU" b="1" dirty="0" smtClean="0"/>
              <a:t>10</a:t>
            </a:r>
            <a:r>
              <a:rPr lang="ru-RU" b="1" dirty="0"/>
              <a:t>. Название религии арабов. </a:t>
            </a:r>
            <a:r>
              <a:rPr lang="ru-RU" b="1" dirty="0" smtClean="0"/>
              <a:t>11</a:t>
            </a:r>
            <a:r>
              <a:rPr lang="ru-RU" b="1" dirty="0"/>
              <a:t>. Рядовой член общины монастыря. </a:t>
            </a:r>
            <a:r>
              <a:rPr lang="ru-RU" b="1" dirty="0" smtClean="0"/>
              <a:t>12</a:t>
            </a:r>
            <a:r>
              <a:rPr lang="ru-RU" b="1" dirty="0"/>
              <a:t>. Народное собрание в древней и средневековой Руси. </a:t>
            </a:r>
            <a:r>
              <a:rPr lang="ru-RU" b="1" dirty="0" smtClean="0"/>
              <a:t>13</a:t>
            </a:r>
            <a:r>
              <a:rPr lang="ru-RU" b="1" dirty="0"/>
              <a:t>. Её снимают при входе в мечеть. </a:t>
            </a:r>
            <a:r>
              <a:rPr lang="ru-RU" b="1" dirty="0" smtClean="0"/>
              <a:t>14</a:t>
            </a:r>
            <a:r>
              <a:rPr lang="ru-RU" b="1" dirty="0"/>
              <a:t>. В каком году была Куликовская битва? </a:t>
            </a:r>
            <a:r>
              <a:rPr lang="ru-RU" b="1" dirty="0" smtClean="0"/>
              <a:t>15</a:t>
            </a:r>
            <a:r>
              <a:rPr lang="ru-RU" b="1" dirty="0"/>
              <a:t>. Наёмные рабочие, передвигавшие речные суда вручную с помощью бечевы и вёсел. </a:t>
            </a:r>
            <a:r>
              <a:rPr lang="ru-RU" b="1" dirty="0" smtClean="0"/>
              <a:t>16</a:t>
            </a:r>
            <a:r>
              <a:rPr lang="ru-RU" b="1" dirty="0"/>
              <a:t>. Описание собственной жизни. </a:t>
            </a:r>
            <a:r>
              <a:rPr lang="ru-RU" b="1" dirty="0" smtClean="0"/>
              <a:t>17</a:t>
            </a:r>
            <a:r>
              <a:rPr lang="ru-RU" b="1" dirty="0"/>
              <a:t>. Спрятанные, чаще всего зарытые в землю вещи, не взятые владельцем и позднее случайно обнаруженные. </a:t>
            </a:r>
            <a:r>
              <a:rPr lang="ru-RU" b="1" dirty="0" smtClean="0"/>
              <a:t>18</a:t>
            </a:r>
            <a:r>
              <a:rPr lang="ru-RU" b="1" dirty="0"/>
              <a:t>. Сооружение для стрельбы по мишеням из ручного огнестрельного и пневматического оружия. </a:t>
            </a:r>
            <a:r>
              <a:rPr lang="ru-RU" b="1" dirty="0" smtClean="0"/>
              <a:t>19</a:t>
            </a:r>
            <a:r>
              <a:rPr lang="ru-RU" b="1" dirty="0"/>
              <a:t>. Короткая ременная плеть. </a:t>
            </a:r>
            <a:r>
              <a:rPr lang="ru-RU" b="1" dirty="0" smtClean="0"/>
              <a:t>20</a:t>
            </a:r>
            <a:r>
              <a:rPr lang="ru-RU" b="1" dirty="0"/>
              <a:t>. Раб, пленник. </a:t>
            </a:r>
            <a:endParaRPr lang="ru-RU" b="1" dirty="0" smtClean="0"/>
          </a:p>
          <a:p>
            <a:r>
              <a:rPr lang="ru-RU" b="1" dirty="0" smtClean="0"/>
              <a:t> </a:t>
            </a:r>
            <a:endParaRPr lang="ru-RU" b="1" dirty="0"/>
          </a:p>
          <a:p>
            <a:r>
              <a:rPr lang="ru-RU" b="1" dirty="0"/>
              <a:t>II 1. Древнеримский город, исчезнувший почти мгновенно в результате извержения вулкана. </a:t>
            </a:r>
            <a:r>
              <a:rPr lang="ru-RU" b="1" dirty="0" smtClean="0"/>
              <a:t>2</a:t>
            </a:r>
            <a:r>
              <a:rPr lang="ru-RU" b="1" dirty="0"/>
              <a:t>. Восклицание, означающее радость открытия. </a:t>
            </a:r>
            <a:r>
              <a:rPr lang="ru-RU" b="1" dirty="0" smtClean="0"/>
              <a:t>3</a:t>
            </a:r>
            <a:r>
              <a:rPr lang="ru-RU" b="1" dirty="0"/>
              <a:t>. Где находится резиденция римского папы. </a:t>
            </a:r>
            <a:r>
              <a:rPr lang="ru-RU" b="1" dirty="0" smtClean="0"/>
              <a:t>4</a:t>
            </a:r>
            <a:r>
              <a:rPr lang="ru-RU" b="1" dirty="0"/>
              <a:t>. Метательное орудие австралийских аборигенов. </a:t>
            </a:r>
            <a:r>
              <a:rPr lang="ru-RU" b="1" dirty="0" smtClean="0"/>
              <a:t>5</a:t>
            </a:r>
            <a:r>
              <a:rPr lang="ru-RU" b="1" dirty="0"/>
              <a:t>. Похищенная Зевсом девушка, именем которой названа часть света. </a:t>
            </a:r>
          </a:p>
          <a:p>
            <a:r>
              <a:rPr lang="ru-RU" b="1" dirty="0"/>
              <a:t>6. Оружие, которым пользовались в древности и в средние века. </a:t>
            </a:r>
            <a:r>
              <a:rPr lang="ru-RU" b="1" dirty="0" smtClean="0"/>
              <a:t>7</a:t>
            </a:r>
            <a:r>
              <a:rPr lang="ru-RU" b="1" dirty="0"/>
              <a:t>. Учение о предсказании будущего по расположению звёзд. </a:t>
            </a:r>
            <a:r>
              <a:rPr lang="ru-RU" b="1" dirty="0" smtClean="0"/>
              <a:t>8</a:t>
            </a:r>
            <a:r>
              <a:rPr lang="ru-RU" b="1" dirty="0"/>
              <a:t>. Имя легендарного короля Англии, героя рыцарских романов. </a:t>
            </a:r>
            <a:r>
              <a:rPr lang="ru-RU" b="1" dirty="0" smtClean="0"/>
              <a:t>9</a:t>
            </a:r>
            <a:r>
              <a:rPr lang="ru-RU" b="1" dirty="0"/>
              <a:t>. Вооружённые силы государства. </a:t>
            </a:r>
            <a:r>
              <a:rPr lang="ru-RU" b="1" dirty="0" smtClean="0"/>
              <a:t>10</a:t>
            </a:r>
            <a:r>
              <a:rPr lang="ru-RU" b="1" dirty="0"/>
              <a:t>. Священный город мусульман. </a:t>
            </a:r>
            <a:r>
              <a:rPr lang="ru-RU" b="1" dirty="0" smtClean="0"/>
              <a:t>11</a:t>
            </a:r>
            <a:r>
              <a:rPr lang="ru-RU" b="1" dirty="0"/>
              <a:t>. Как называли человека, выступавшего против учения католической церкви в период средневековья. </a:t>
            </a:r>
            <a:r>
              <a:rPr lang="ru-RU" b="1" dirty="0" smtClean="0"/>
              <a:t>12</a:t>
            </a:r>
            <a:r>
              <a:rPr lang="ru-RU" b="1" dirty="0"/>
              <a:t>. Владелец земли и крепостных крестьян в средние века. </a:t>
            </a:r>
            <a:r>
              <a:rPr lang="ru-RU" b="1" dirty="0" smtClean="0"/>
              <a:t>13</a:t>
            </a:r>
            <a:r>
              <a:rPr lang="ru-RU" b="1" dirty="0"/>
              <a:t>. Культовое здание для выполнения религиозных обрядов. </a:t>
            </a:r>
            <a:r>
              <a:rPr lang="ru-RU" b="1" dirty="0" smtClean="0"/>
              <a:t>14</a:t>
            </a:r>
            <a:r>
              <a:rPr lang="ru-RU" b="1" dirty="0"/>
              <a:t>. В каком году было Ледовое побоище? </a:t>
            </a:r>
            <a:r>
              <a:rPr lang="ru-RU" b="1" dirty="0" smtClean="0"/>
              <a:t>15</a:t>
            </a:r>
            <a:r>
              <a:rPr lang="ru-RU" b="1" dirty="0"/>
              <a:t>. Старый воин, участник войны в прошлом. </a:t>
            </a:r>
            <a:r>
              <a:rPr lang="ru-RU" b="1" dirty="0" smtClean="0"/>
              <a:t>16</a:t>
            </a:r>
            <a:r>
              <a:rPr lang="ru-RU" b="1" dirty="0"/>
              <a:t>. Документ для голосования с фамилиями кандидатов. </a:t>
            </a:r>
            <a:r>
              <a:rPr lang="ru-RU" b="1" dirty="0" smtClean="0"/>
              <a:t>17</a:t>
            </a:r>
            <a:r>
              <a:rPr lang="ru-RU" b="1" dirty="0"/>
              <a:t>. Стоянка войск вне населённого пункта для ночлега или отдыха. </a:t>
            </a:r>
            <a:r>
              <a:rPr lang="ru-RU" b="1" dirty="0" smtClean="0"/>
              <a:t>18</a:t>
            </a:r>
            <a:r>
              <a:rPr lang="ru-RU" b="1" dirty="0"/>
              <a:t>. Военная или гражданская форменная одежда. </a:t>
            </a:r>
            <a:r>
              <a:rPr lang="ru-RU" b="1" dirty="0" smtClean="0"/>
              <a:t>19</a:t>
            </a:r>
            <a:r>
              <a:rPr lang="ru-RU" b="1" dirty="0"/>
              <a:t>. В старину - ударное оружие в виде короткого жезла с тяжёлой шарообразной головкой из металла или камня. </a:t>
            </a:r>
            <a:r>
              <a:rPr lang="ru-RU" b="1" dirty="0" smtClean="0"/>
              <a:t>20</a:t>
            </a:r>
            <a:r>
              <a:rPr lang="ru-RU" b="1" dirty="0"/>
              <a:t>. Человек, живущий подаянием, собирающий милостыню.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бовь\AppData\Local\Microsoft\Windows\INetCache\IE\RPQ20SZE\220px-Нереальная_история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47260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бовь\AppData\Local\Microsoft\Windows\INetCache\IE\HHVOBDNV\400px-Mosaique_echansons_Bardo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2656"/>
            <a:ext cx="160389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16" y="337592"/>
            <a:ext cx="161318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45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19" y="1700808"/>
            <a:ext cx="8892481" cy="504056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.	</a:t>
            </a:r>
            <a:r>
              <a:rPr lang="ru-RU" b="1" dirty="0"/>
              <a:t>Самый большой океан?</a:t>
            </a:r>
          </a:p>
          <a:p>
            <a:r>
              <a:rPr lang="ru-RU" b="1" dirty="0"/>
              <a:t>2.	На каком материке нет рек?</a:t>
            </a:r>
          </a:p>
          <a:p>
            <a:r>
              <a:rPr lang="ru-RU" b="1" dirty="0"/>
              <a:t>3.	Самое глубокое озеро?</a:t>
            </a:r>
          </a:p>
          <a:p>
            <a:r>
              <a:rPr lang="ru-RU" b="1" dirty="0"/>
              <a:t>4.	Крупное поместье в Бразилии?</a:t>
            </a:r>
          </a:p>
          <a:p>
            <a:r>
              <a:rPr lang="ru-RU" b="1" dirty="0"/>
              <a:t>5.	Туристическое путешествие по воде?</a:t>
            </a:r>
          </a:p>
          <a:p>
            <a:r>
              <a:rPr lang="ru-RU" b="1" dirty="0"/>
              <a:t>6.	Справочник о каком-нибудь историческом месте, музее, туристическом маршруте?</a:t>
            </a:r>
          </a:p>
          <a:p>
            <a:r>
              <a:rPr lang="ru-RU" b="1" dirty="0"/>
              <a:t>7.	Заледеневшая корка на снегу после короткой оттепели?</a:t>
            </a:r>
          </a:p>
          <a:p>
            <a:r>
              <a:rPr lang="ru-RU" b="1" dirty="0"/>
              <a:t>8.	В каком море ловят рыбу жители трёх частей света?</a:t>
            </a:r>
          </a:p>
          <a:p>
            <a:r>
              <a:rPr lang="ru-RU" b="1" dirty="0"/>
              <a:t>9.	Вращающаяся модель земного шара?</a:t>
            </a:r>
          </a:p>
          <a:p>
            <a:r>
              <a:rPr lang="ru-RU" b="1" dirty="0"/>
              <a:t>10.	Надпись на почтовом конверте, указывающая место получателя?</a:t>
            </a:r>
          </a:p>
          <a:p>
            <a:r>
              <a:rPr lang="ru-RU" b="1" dirty="0"/>
              <a:t>11.	Область устойчивого пониженного давления?</a:t>
            </a:r>
          </a:p>
          <a:p>
            <a:r>
              <a:rPr lang="ru-RU" b="1" dirty="0"/>
              <a:t>12.	Газообразная оболочка, окружающая Землю?</a:t>
            </a:r>
          </a:p>
          <a:p>
            <a:r>
              <a:rPr lang="ru-RU" b="1" dirty="0"/>
              <a:t>13.	Большое, не заселённое людьми пространство, лишенное растительности?</a:t>
            </a:r>
          </a:p>
          <a:p>
            <a:r>
              <a:rPr lang="ru-RU" b="1" dirty="0"/>
              <a:t>14.	Самый твёрдый минерал?</a:t>
            </a:r>
          </a:p>
          <a:p>
            <a:r>
              <a:rPr lang="ru-RU" b="1" dirty="0"/>
              <a:t>15.	Значительное затопление местности в результате подъёма уровня воды в реке в период снеготаяния?</a:t>
            </a:r>
          </a:p>
          <a:p>
            <a:r>
              <a:rPr lang="ru-RU" b="1" dirty="0"/>
              <a:t>16.	Какая река дважды пересекает экватор?</a:t>
            </a:r>
          </a:p>
          <a:p>
            <a:r>
              <a:rPr lang="ru-RU" b="1" dirty="0"/>
              <a:t>17.	Место впадения реки в море, озеро или другую реку?</a:t>
            </a:r>
          </a:p>
          <a:p>
            <a:r>
              <a:rPr lang="ru-RU" b="1" dirty="0"/>
              <a:t>18.	Линия кажущегося соприкосновения неба с землёй или водной поверхностью?</a:t>
            </a:r>
          </a:p>
          <a:p>
            <a:r>
              <a:rPr lang="ru-RU" b="1" dirty="0"/>
              <a:t>19.	Самая населённая часть света?</a:t>
            </a:r>
          </a:p>
          <a:p>
            <a:r>
              <a:rPr lang="ru-RU" b="1" dirty="0"/>
              <a:t>20.	Высшая точка горной вершины?</a:t>
            </a:r>
          </a:p>
          <a:p>
            <a:r>
              <a:rPr lang="ru-RU" b="1" dirty="0"/>
              <a:t>21.	Самая маленькая часть света?</a:t>
            </a:r>
          </a:p>
          <a:p>
            <a:r>
              <a:rPr lang="ru-RU" b="1" dirty="0"/>
              <a:t>22.	Где находится Аравийская пустыня?</a:t>
            </a:r>
          </a:p>
          <a:p>
            <a:r>
              <a:rPr lang="ru-RU" b="1" dirty="0"/>
              <a:t>23.	Самая высокая горная вершина?</a:t>
            </a:r>
          </a:p>
          <a:p>
            <a:r>
              <a:rPr lang="ru-RU" b="1" dirty="0"/>
              <a:t>24.	Скотоводческая ферма в США?</a:t>
            </a:r>
          </a:p>
          <a:p>
            <a:r>
              <a:rPr lang="ru-RU" b="1" dirty="0"/>
              <a:t>25.	Группа вьючных животных, перевозящих  людей и грузы?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География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24944"/>
            <a:ext cx="216024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Любовь\AppData\Local\Microsoft\Windows\INetCache\IE\44JR6W2A\introduccion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718" y="260648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юбовь\AppData\Local\Microsoft\Windows\INetCache\IE\44JR6W2A\geografia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0648"/>
            <a:ext cx="3096345" cy="142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юбовь\AppData\Local\Microsoft\Windows\INetCache\IE\RPQ20SZE\Cordillera_de_los_Andes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0232"/>
            <a:ext cx="2051720" cy="12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Любовь\AppData\Local\Microsoft\Windows\INetCache\IE\44JR6W2A\inghilterraP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7152"/>
            <a:ext cx="194421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1" y="1628800"/>
            <a:ext cx="8712968" cy="5112567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1.	</a:t>
            </a:r>
            <a:r>
              <a:rPr lang="ru-RU" b="1" dirty="0"/>
              <a:t>Сотая часть числа?</a:t>
            </a:r>
          </a:p>
          <a:p>
            <a:r>
              <a:rPr lang="ru-RU" b="1" dirty="0"/>
              <a:t>2.	Что легче 1кг ваты или 1кг железа?</a:t>
            </a:r>
          </a:p>
          <a:p>
            <a:r>
              <a:rPr lang="ru-RU" b="1" dirty="0"/>
              <a:t>3.	Может ли при умножении получиться ноль?</a:t>
            </a:r>
          </a:p>
          <a:p>
            <a:r>
              <a:rPr lang="ru-RU" b="1" dirty="0"/>
              <a:t>4.	Чему равна четверть часа?</a:t>
            </a:r>
          </a:p>
          <a:p>
            <a:r>
              <a:rPr lang="ru-RU" b="1" dirty="0"/>
              <a:t>5.	Специфическая  единица измерения объёма нефти?</a:t>
            </a:r>
          </a:p>
          <a:p>
            <a:r>
              <a:rPr lang="ru-RU" b="1" dirty="0"/>
              <a:t>6.	Первая координата точки?</a:t>
            </a:r>
          </a:p>
          <a:p>
            <a:r>
              <a:rPr lang="ru-RU" b="1" dirty="0"/>
              <a:t>7.	Наука, изучающая свойства фигур на плоскости?</a:t>
            </a:r>
          </a:p>
          <a:p>
            <a:r>
              <a:rPr lang="ru-RU" b="1" dirty="0"/>
              <a:t>8.	Прибор для измерения углов?</a:t>
            </a:r>
          </a:p>
          <a:p>
            <a:r>
              <a:rPr lang="ru-RU" b="1" dirty="0"/>
              <a:t>9.	Учёный, наиболее известный достижением которого стало «решето» для отсеивания чисел? </a:t>
            </a:r>
          </a:p>
          <a:p>
            <a:r>
              <a:rPr lang="ru-RU" b="1" dirty="0"/>
              <a:t>10.	Утверждение, требующее доказательства?</a:t>
            </a:r>
          </a:p>
          <a:p>
            <a:r>
              <a:rPr lang="ru-RU" b="1" dirty="0"/>
              <a:t>11.	Часть прямой, состоящая из всех точек прямой  лежащих  по одну сторону от данной точки?</a:t>
            </a:r>
          </a:p>
          <a:p>
            <a:r>
              <a:rPr lang="ru-RU" b="1" dirty="0"/>
              <a:t>12.	Отрезок, соединяющий две точки окружности?</a:t>
            </a:r>
          </a:p>
          <a:p>
            <a:r>
              <a:rPr lang="ru-RU" b="1" dirty="0"/>
              <a:t>13.	Переведите на греческий язык слова «</a:t>
            </a:r>
            <a:r>
              <a:rPr lang="ru-RU" b="1" dirty="0" err="1"/>
              <a:t>латонутая</a:t>
            </a:r>
            <a:r>
              <a:rPr lang="ru-RU" b="1" dirty="0"/>
              <a:t> </a:t>
            </a:r>
            <a:r>
              <a:rPr lang="ru-RU" b="1" dirty="0" err="1"/>
              <a:t>тетава</a:t>
            </a:r>
            <a:r>
              <a:rPr lang="ru-RU" b="1" dirty="0"/>
              <a:t>» ?</a:t>
            </a:r>
          </a:p>
          <a:p>
            <a:r>
              <a:rPr lang="ru-RU" b="1" dirty="0"/>
              <a:t>14.	График функции у=</a:t>
            </a:r>
            <a:r>
              <a:rPr lang="ru-RU" b="1" dirty="0" err="1"/>
              <a:t>кх+в</a:t>
            </a:r>
            <a:r>
              <a:rPr lang="ru-RU" b="1" dirty="0"/>
              <a:t>?</a:t>
            </a:r>
          </a:p>
          <a:p>
            <a:r>
              <a:rPr lang="ru-RU" b="1" dirty="0"/>
              <a:t>15.	Сумма углов треугольника?</a:t>
            </a:r>
          </a:p>
          <a:p>
            <a:r>
              <a:rPr lang="ru-RU" b="1" dirty="0"/>
              <a:t>16.	Кто сказал: «Математика – царица наук, а арифметика – царица математики»?</a:t>
            </a:r>
          </a:p>
          <a:p>
            <a:r>
              <a:rPr lang="ru-RU" b="1" dirty="0"/>
              <a:t>17.	Абсолютная величина числа?</a:t>
            </a:r>
          </a:p>
          <a:p>
            <a:r>
              <a:rPr lang="ru-RU" b="1" dirty="0"/>
              <a:t>18.	Независимая переменная величина? </a:t>
            </a:r>
          </a:p>
          <a:p>
            <a:r>
              <a:rPr lang="ru-RU" b="1" dirty="0"/>
              <a:t>19.	Третья степень числа?</a:t>
            </a:r>
          </a:p>
          <a:p>
            <a:r>
              <a:rPr lang="ru-RU" b="1" dirty="0"/>
              <a:t>20.	Место, занимаемое цифрой в записи числа? </a:t>
            </a:r>
          </a:p>
          <a:p>
            <a:r>
              <a:rPr lang="ru-RU" b="1" dirty="0"/>
              <a:t>21.	Бежала тройка лошадей. Каждая лошадь пробежала 5км. Сколько километров проехал ямщик?</a:t>
            </a:r>
          </a:p>
          <a:p>
            <a:r>
              <a:rPr lang="ru-RU" b="1" dirty="0"/>
              <a:t>22.	Может ли при делении получиться ноль?</a:t>
            </a:r>
          </a:p>
          <a:p>
            <a:r>
              <a:rPr lang="ru-RU" b="1" dirty="0"/>
              <a:t>23.	Какую часть часа составляет  20 минут?</a:t>
            </a:r>
          </a:p>
          <a:p>
            <a:r>
              <a:rPr lang="ru-RU" b="1" dirty="0"/>
              <a:t>24.	Единица массы драгоценных камней?</a:t>
            </a:r>
          </a:p>
          <a:p>
            <a:r>
              <a:rPr lang="ru-RU" b="1" dirty="0"/>
              <a:t>25.	Прибор для построения окружности?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5" name="Picture 3" descr="C:\Users\Любовь\AppData\Local\Microsoft\Windows\INetCache\IE\BYMFCO9R\220px-Racine_carrée_bleue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635671"/>
            <a:ext cx="2095500" cy="164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юбовь\AppData\Local\Microsoft\Windows\INetCache\IE\RPQ20SZE\math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2" y="3861048"/>
            <a:ext cx="197720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юбовь\AppData\Local\Microsoft\Windows\INetCache\IE\HHVOBDNV\rumus-matematika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13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5" cy="50405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1.	</a:t>
            </a:r>
            <a:r>
              <a:rPr lang="ru-RU" b="1" dirty="0"/>
              <a:t>Лицо, управляющее оркестром?</a:t>
            </a:r>
          </a:p>
          <a:p>
            <a:r>
              <a:rPr lang="ru-RU" b="1" dirty="0"/>
              <a:t>2.	Комплексное спортивное сооружение?</a:t>
            </a:r>
          </a:p>
          <a:p>
            <a:r>
              <a:rPr lang="ru-RU" b="1" dirty="0"/>
              <a:t>3.	Певец – поэт?</a:t>
            </a:r>
          </a:p>
          <a:p>
            <a:r>
              <a:rPr lang="ru-RU" b="1" dirty="0"/>
              <a:t>4.	В боксе: возглас судьи, означающий, что боксёр нокаутирован?</a:t>
            </a:r>
          </a:p>
          <a:p>
            <a:r>
              <a:rPr lang="ru-RU" b="1" dirty="0"/>
              <a:t>5.	Богатый покровитель наук и искусств? </a:t>
            </a:r>
          </a:p>
          <a:p>
            <a:r>
              <a:rPr lang="ru-RU" b="1" dirty="0"/>
              <a:t>6.	Заключительный этап дистанции, соревнований?</a:t>
            </a:r>
          </a:p>
          <a:p>
            <a:r>
              <a:rPr lang="ru-RU" b="1" dirty="0"/>
              <a:t>7.	Первый публичный платный  показ нового спектакля?</a:t>
            </a:r>
          </a:p>
          <a:p>
            <a:r>
              <a:rPr lang="ru-RU" b="1" dirty="0"/>
              <a:t>8.	Спортивный бег на 42 км 195 м?</a:t>
            </a:r>
          </a:p>
          <a:p>
            <a:r>
              <a:rPr lang="ru-RU" b="1" dirty="0"/>
              <a:t>9.	Краткий перерыв между действиями спектакля или концерта?</a:t>
            </a:r>
          </a:p>
          <a:p>
            <a:r>
              <a:rPr lang="ru-RU" b="1" dirty="0"/>
              <a:t>10.	Танцевальный шаг?</a:t>
            </a:r>
          </a:p>
          <a:p>
            <a:r>
              <a:rPr lang="ru-RU" b="1" dirty="0"/>
              <a:t>11.	Место в зрительном зале, отделённое для нескольких лиц? </a:t>
            </a:r>
          </a:p>
          <a:p>
            <a:r>
              <a:rPr lang="ru-RU" b="1" dirty="0"/>
              <a:t>12.	Футляр для стрел?</a:t>
            </a:r>
          </a:p>
          <a:p>
            <a:r>
              <a:rPr lang="ru-RU" b="1" dirty="0"/>
              <a:t>13.	Предмет, носимый на теле и считаемый магическим средством против болезни, несчастья?</a:t>
            </a:r>
          </a:p>
          <a:p>
            <a:r>
              <a:rPr lang="ru-RU" b="1" dirty="0"/>
              <a:t>14.	Торжественный званый обед или ужин?</a:t>
            </a:r>
          </a:p>
          <a:p>
            <a:r>
              <a:rPr lang="ru-RU" b="1" dirty="0"/>
              <a:t>15.	Мужчина, танцующий в паре с дамой?</a:t>
            </a:r>
          </a:p>
          <a:p>
            <a:r>
              <a:rPr lang="ru-RU" b="1" dirty="0"/>
              <a:t>16.	Поставка, на которой художник укрепляет холст?</a:t>
            </a:r>
          </a:p>
          <a:p>
            <a:r>
              <a:rPr lang="ru-RU" b="1" dirty="0"/>
              <a:t>17.	Перечень экспонатов, составленных в определённом порядке?</a:t>
            </a:r>
          </a:p>
          <a:p>
            <a:r>
              <a:rPr lang="ru-RU" b="1" dirty="0"/>
              <a:t>18.	Музыкальный ансамбль из шести исполнителей?</a:t>
            </a:r>
          </a:p>
          <a:p>
            <a:r>
              <a:rPr lang="ru-RU" b="1" dirty="0"/>
              <a:t>19.	Группа певцов?</a:t>
            </a:r>
          </a:p>
          <a:p>
            <a:r>
              <a:rPr lang="ru-RU" b="1" dirty="0"/>
              <a:t>20.	Ограждённая канатами площадка для бокса?</a:t>
            </a:r>
          </a:p>
          <a:p>
            <a:r>
              <a:rPr lang="ru-RU" b="1" dirty="0"/>
              <a:t>21.	Артист, исполняющий ведущие парни в опере?</a:t>
            </a:r>
          </a:p>
          <a:p>
            <a:r>
              <a:rPr lang="ru-RU" b="1" dirty="0"/>
              <a:t>22.	В шахматах: такое положение короля, при котором ему нет защиты? </a:t>
            </a:r>
          </a:p>
          <a:p>
            <a:r>
              <a:rPr lang="ru-RU" b="1" dirty="0"/>
              <a:t>23.	Предварительное объявление о спектакле, концерте?</a:t>
            </a:r>
          </a:p>
          <a:p>
            <a:r>
              <a:rPr lang="ru-RU" b="1" dirty="0"/>
              <a:t>24.	Начальный момент спортивного состязания на скорость?</a:t>
            </a:r>
          </a:p>
          <a:p>
            <a:r>
              <a:rPr lang="ru-RU" b="1" dirty="0"/>
              <a:t>25.	Место продажи билетов?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и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25144"/>
            <a:ext cx="1570776" cy="173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706" y="5733256"/>
            <a:ext cx="747766" cy="63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Любовь\AppData\Local\Microsoft\Windows\INetCache\IE\RPQ20SZE\300px-Youth-soccer-indiana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4904"/>
            <a:ext cx="287331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Любовь\AppData\Local\Microsoft\Windows\INetCache\IE\44JR6W2A\102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1027936" cy="123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1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Любовь\AppData\Local\Microsoft\Windows\INetCache\IE\HHVOBDNV\12839270783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76872"/>
            <a:ext cx="367240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юбовь\AppData\Local\Microsoft\Windows\INetCache\IE\44JR6W2A\theend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7" cy="172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юбовь\AppData\Local\Microsoft\Windows\INetCache\IE\HHVOBDNV\thank_you_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4608512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0B10D-E0FF-4F4F-BE86-D37420E6B2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8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513</Words>
  <Application>Microsoft Office PowerPoint</Application>
  <PresentationFormat>Экран (4:3)</PresentationFormat>
  <Paragraphs>104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ГБПОУ СПО «МК №6»</vt:lpstr>
      <vt:lpstr> Интеллектуальная мозаика </vt:lpstr>
      <vt:lpstr>Презентация PowerPoint</vt:lpstr>
      <vt:lpstr>География</vt:lpstr>
      <vt:lpstr>Презентация PowerPoint</vt:lpstr>
      <vt:lpstr>Искусство и спорт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8</cp:revision>
  <dcterms:created xsi:type="dcterms:W3CDTF">2016-11-01T17:47:45Z</dcterms:created>
  <dcterms:modified xsi:type="dcterms:W3CDTF">2016-11-01T18:49:19Z</dcterms:modified>
</cp:coreProperties>
</file>