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34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EA4A615-4783-4CE6-928F-0707D30F08EB}" type="datetimeFigureOut">
              <a:rPr lang="ru-RU" smtClean="0"/>
              <a:t>23.11.2016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E6E02-27C9-4A24-A5A5-39900F9B802A}"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EA4A615-4783-4CE6-928F-0707D30F08EB}" type="datetimeFigureOut">
              <a:rPr lang="ru-RU" smtClean="0"/>
              <a:t>23.11.2016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EA4A615-4783-4CE6-928F-0707D30F08EB}" type="datetimeFigureOut">
              <a:rPr lang="ru-RU" smtClean="0"/>
              <a:t>23.11.2016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EA4A615-4783-4CE6-928F-0707D30F08EB}" type="datetimeFigureOut">
              <a:rPr lang="ru-RU" smtClean="0"/>
              <a:t>23.11.2016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EA4A615-4783-4CE6-928F-0707D30F08EB}" type="datetimeFigureOut">
              <a:rPr lang="ru-RU" smtClean="0"/>
              <a:t>23.11.2016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7E6E02-27C9-4A24-A5A5-39900F9B802A}"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FEA4A615-4783-4CE6-928F-0707D30F08EB}" type="datetimeFigureOut">
              <a:rPr lang="ru-RU" smtClean="0"/>
              <a:t>23.11.2016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FEA4A615-4783-4CE6-928F-0707D30F08EB}" type="datetimeFigureOut">
              <a:rPr lang="ru-RU" smtClean="0"/>
              <a:t>23.11.2016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37E6E02-27C9-4A24-A5A5-39900F9B802A}"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EA4A615-4783-4CE6-928F-0707D30F08EB}" type="datetimeFigureOut">
              <a:rPr lang="ru-RU" smtClean="0"/>
              <a:t>23.11.2016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A4A615-4783-4CE6-928F-0707D30F08EB}" type="datetimeFigureOut">
              <a:rPr lang="ru-RU" smtClean="0"/>
              <a:t>23.11.2016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A4A615-4783-4CE6-928F-0707D30F08EB}" type="datetimeFigureOut">
              <a:rPr lang="ru-RU" smtClean="0"/>
              <a:t>23.11.2016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7E6E02-27C9-4A24-A5A5-39900F9B802A}"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EA4A615-4783-4CE6-928F-0707D30F08EB}" type="datetimeFigureOut">
              <a:rPr lang="ru-RU" smtClean="0"/>
              <a:t>23.11.2016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7E6E02-27C9-4A24-A5A5-39900F9B802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FEA4A615-4783-4CE6-928F-0707D30F08EB}" type="datetimeFigureOut">
              <a:rPr lang="ru-RU" smtClean="0"/>
              <a:t>23.11.2016</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837E6E02-27C9-4A24-A5A5-39900F9B802A}"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audio" Target="../media/audio1.bin"/><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8.bin"/><Relationship Id="rId2" Type="http://schemas.openxmlformats.org/officeDocument/2006/relationships/audio" Target="../media/audio8.bin"/><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bin"/><Relationship Id="rId1" Type="http://schemas.openxmlformats.org/officeDocument/2006/relationships/slideLayout" Target="../slideLayouts/slideLayout2.xml"/><Relationship Id="rId4" Type="http://schemas.openxmlformats.org/officeDocument/2006/relationships/audio" Target="../media/audio2.bin"/></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audio" Target="../media/audio3.bin"/><Relationship Id="rId1" Type="http://schemas.openxmlformats.org/officeDocument/2006/relationships/slideLayout" Target="../slideLayouts/slideLayout2.xml"/><Relationship Id="rId4" Type="http://schemas.openxmlformats.org/officeDocument/2006/relationships/audio" Target="../media/audio3.bin"/></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audio" Target="../media/audio2.bin"/><Relationship Id="rId1" Type="http://schemas.openxmlformats.org/officeDocument/2006/relationships/slideLayout" Target="../slideLayouts/slideLayout2.xml"/><Relationship Id="rId4" Type="http://schemas.openxmlformats.org/officeDocument/2006/relationships/audio" Target="../media/audio2.bin"/></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audio" Target="../media/audio4.bin"/><Relationship Id="rId1" Type="http://schemas.openxmlformats.org/officeDocument/2006/relationships/slideLayout" Target="../slideLayouts/slideLayout2.xml"/><Relationship Id="rId4" Type="http://schemas.openxmlformats.org/officeDocument/2006/relationships/audio" Target="../media/audio4.bin"/></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audio" Target="../media/audio5.bin"/><Relationship Id="rId2" Type="http://schemas.openxmlformats.org/officeDocument/2006/relationships/audio" Target="../media/audio5.bin"/><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audio" Target="../media/audio3.bin"/><Relationship Id="rId1" Type="http://schemas.openxmlformats.org/officeDocument/2006/relationships/slideLayout" Target="../slideLayouts/slideLayout2.xml"/><Relationship Id="rId4" Type="http://schemas.openxmlformats.org/officeDocument/2006/relationships/audio" Target="../media/audio3.bin"/></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audio" Target="../media/audio6.bin"/><Relationship Id="rId1" Type="http://schemas.openxmlformats.org/officeDocument/2006/relationships/slideLayout" Target="../slideLayouts/slideLayout2.xml"/><Relationship Id="rId5" Type="http://schemas.openxmlformats.org/officeDocument/2006/relationships/audio" Target="../media/audio6.bin"/><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7.bin"/><Relationship Id="rId1" Type="http://schemas.openxmlformats.org/officeDocument/2006/relationships/slideLayout" Target="../slideLayouts/slideLayout2.xml"/><Relationship Id="rId6" Type="http://schemas.openxmlformats.org/officeDocument/2006/relationships/audio" Target="../media/audio7.bin"/><Relationship Id="rId5" Type="http://schemas.openxmlformats.org/officeDocument/2006/relationships/image" Target="../media/image14.jp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5616" y="1340768"/>
            <a:ext cx="7344816" cy="1163960"/>
          </a:xfrm>
        </p:spPr>
        <p:txBody>
          <a:bodyPr/>
          <a:lstStyle/>
          <a:p>
            <a:r>
              <a:rPr lang="en-US" dirty="0" smtClean="0"/>
              <a:t>My </a:t>
            </a:r>
            <a:r>
              <a:rPr lang="en-US" dirty="0"/>
              <a:t>favorite TV channel</a:t>
            </a:r>
            <a:endParaRPr lang="ru-RU" dirty="0"/>
          </a:p>
        </p:txBody>
      </p:sp>
      <p:sp>
        <p:nvSpPr>
          <p:cNvPr id="3" name="Подзаголовок 2"/>
          <p:cNvSpPr>
            <a:spLocks noGrp="1"/>
          </p:cNvSpPr>
          <p:nvPr>
            <p:ph type="subTitle" idx="1"/>
          </p:nvPr>
        </p:nvSpPr>
        <p:spPr>
          <a:xfrm>
            <a:off x="762000" y="3429000"/>
            <a:ext cx="4314056" cy="1872208"/>
          </a:xfrm>
        </p:spPr>
        <p:txBody>
          <a:bodyPr/>
          <a:lstStyle/>
          <a:p>
            <a:r>
              <a:rPr lang="en-US" dirty="0"/>
              <a:t/>
            </a:r>
            <a:br>
              <a:rPr lang="en-US" dirty="0"/>
            </a:br>
            <a:r>
              <a:rPr lang="en-US" dirty="0" err="1"/>
              <a:t>Korotaeva</a:t>
            </a:r>
            <a:r>
              <a:rPr lang="en-US" dirty="0"/>
              <a:t> Anna </a:t>
            </a:r>
            <a:endParaRPr lang="ru-RU" dirty="0"/>
          </a:p>
        </p:txBody>
      </p:sp>
    </p:spTree>
    <p:extLst>
      <p:ext uri="{BB962C8B-B14F-4D97-AF65-F5344CB8AC3E}">
        <p14:creationId xmlns:p14="http://schemas.microsoft.com/office/powerpoint/2010/main" val="3153526716"/>
      </p:ext>
    </p:extLst>
  </p:cSld>
  <p:clrMapOvr>
    <a:masterClrMapping/>
  </p:clrMapOvr>
  <mc:AlternateContent xmlns:mc="http://schemas.openxmlformats.org/markup-compatibility/2006" xmlns:p14="http://schemas.microsoft.com/office/powerpoint/2010/main">
    <mc:Choice Requires="p14">
      <p:transition spd="slow" p14:dur="1750">
        <p14:honeycomb/>
        <p:sndAc>
          <p:stSnd>
            <p:snd r:embed="rId2" name="drumroll.wav"/>
          </p:stSnd>
        </p:sndAc>
      </p:transition>
    </mc:Choice>
    <mc:Fallback xmlns="">
      <p:transition spd="slow">
        <p:fade/>
        <p:sndAc>
          <p:stSnd>
            <p:snd r:embed="rId3" name="drumroll.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1196752"/>
            <a:ext cx="7543800" cy="3886200"/>
          </a:xfrm>
        </p:spPr>
        <p:txBody>
          <a:bodyPr>
            <a:noAutofit/>
          </a:bodyPr>
          <a:lstStyle/>
          <a:p>
            <a:pPr marL="0" indent="0" algn="ctr">
              <a:buNone/>
            </a:pPr>
            <a:r>
              <a:rPr lang="en-US" sz="6600" b="1" i="1" dirty="0" smtClean="0"/>
              <a:t>THE END…</a:t>
            </a:r>
          </a:p>
          <a:p>
            <a:pPr marL="0" indent="0" algn="ctr">
              <a:buNone/>
            </a:pPr>
            <a:r>
              <a:rPr lang="en-US" sz="6600" b="1" i="1" dirty="0"/>
              <a:t/>
            </a:r>
            <a:br>
              <a:rPr lang="en-US" sz="6600" b="1" i="1" dirty="0"/>
            </a:br>
            <a:r>
              <a:rPr lang="en-US" sz="6600" b="1" i="1" dirty="0"/>
              <a:t>THANK YOU FOR YOUR ATTENTION!!!</a:t>
            </a:r>
            <a:endParaRPr lang="ru-RU" sz="6600" b="1" i="1" dirty="0"/>
          </a:p>
        </p:txBody>
      </p:sp>
    </p:spTree>
    <p:extLst>
      <p:ext uri="{BB962C8B-B14F-4D97-AF65-F5344CB8AC3E}">
        <p14:creationId xmlns:p14="http://schemas.microsoft.com/office/powerpoint/2010/main" val="34865410"/>
      </p:ext>
    </p:extLst>
  </p:cSld>
  <p:clrMapOvr>
    <a:masterClrMapping/>
  </p:clrMapOvr>
  <mc:AlternateContent xmlns:mc="http://schemas.openxmlformats.org/markup-compatibility/2006" xmlns:p14="http://schemas.microsoft.com/office/powerpoint/2010/main">
    <mc:Choice Requires="p14">
      <p:transition spd="slow" p14:dur="2000">
        <p14:prism isContent="1"/>
        <p:sndAc>
          <p:stSnd>
            <p:snd r:embed="rId2" name="applause.wav"/>
          </p:stSnd>
        </p:sndAc>
      </p:transition>
    </mc:Choice>
    <mc:Fallback xmlns="">
      <p:transition spd="slow">
        <p:fade/>
        <p:sndAc>
          <p:stSnd>
            <p:snd r:embed="rId3" name="applaus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My </a:t>
            </a:r>
            <a:r>
              <a:rPr lang="en-US" dirty="0"/>
              <a:t>favorite TV channel </a:t>
            </a:r>
            <a:r>
              <a:rPr lang="en-US" dirty="0" smtClean="0"/>
              <a:t>is TNT</a:t>
            </a:r>
            <a:endParaRPr lang="ru-RU" dirty="0"/>
          </a:p>
        </p:txBody>
      </p:sp>
      <p:sp>
        <p:nvSpPr>
          <p:cNvPr id="3" name="Объект 2"/>
          <p:cNvSpPr>
            <a:spLocks noGrp="1"/>
          </p:cNvSpPr>
          <p:nvPr>
            <p:ph idx="1"/>
          </p:nvPr>
        </p:nvSpPr>
        <p:spPr>
          <a:xfrm>
            <a:off x="179512" y="548680"/>
            <a:ext cx="4962128" cy="1303040"/>
          </a:xfrm>
        </p:spPr>
        <p:txBody>
          <a:bodyPr>
            <a:normAutofit/>
          </a:bodyPr>
          <a:lstStyle/>
          <a:p>
            <a:r>
              <a:rPr lang="en-US" dirty="0"/>
              <a:t>I</a:t>
            </a:r>
            <a:r>
              <a:rPr lang="en-US" dirty="0" smtClean="0"/>
              <a:t> </a:t>
            </a:r>
            <a:r>
              <a:rPr lang="en-US" dirty="0"/>
              <a:t>think that the channel TNT </a:t>
            </a:r>
            <a:r>
              <a:rPr lang="en-US" dirty="0" smtClean="0"/>
              <a:t>is </a:t>
            </a:r>
            <a:r>
              <a:rPr lang="en-US" dirty="0"/>
              <a:t>a very popular channel.</a:t>
            </a:r>
            <a:br>
              <a:rPr lang="en-US" dirty="0"/>
            </a:b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1510374"/>
            <a:ext cx="4772153" cy="3084004"/>
          </a:xfrm>
          <a:prstGeom prst="rect">
            <a:avLst/>
          </a:prstGeom>
          <a:ln>
            <a:noFill/>
          </a:ln>
          <a:effectLst>
            <a:softEdge rad="112500"/>
          </a:effectLst>
        </p:spPr>
      </p:pic>
    </p:spTree>
    <p:extLst>
      <p:ext uri="{BB962C8B-B14F-4D97-AF65-F5344CB8AC3E}">
        <p14:creationId xmlns:p14="http://schemas.microsoft.com/office/powerpoint/2010/main" val="3693793367"/>
      </p:ext>
    </p:extLst>
  </p:cSld>
  <p:clrMapOvr>
    <a:masterClrMapping/>
  </p:clrMapOvr>
  <mc:AlternateContent xmlns:mc="http://schemas.openxmlformats.org/markup-compatibility/2006" xmlns:p14="http://schemas.microsoft.com/office/powerpoint/2010/main">
    <mc:Choice Requires="p14">
      <p:transition spd="slow" p14:dur="3250">
        <p14:vortex dir="r"/>
        <p:sndAc>
          <p:stSnd>
            <p:snd r:embed="rId2" name="explode.wav"/>
          </p:stSnd>
        </p:sndAc>
      </p:transition>
    </mc:Choice>
    <mc:Fallback xmlns="">
      <p:transition spd="slow">
        <p:fade/>
        <p:sndAc>
          <p:stSnd>
            <p:snd r:embed="rId4" name="explode.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a little about the channel</a:t>
            </a:r>
            <a:endParaRPr lang="ru-RU" dirty="0"/>
          </a:p>
        </p:txBody>
      </p:sp>
      <p:sp>
        <p:nvSpPr>
          <p:cNvPr id="3" name="Объект 2"/>
          <p:cNvSpPr>
            <a:spLocks noGrp="1"/>
          </p:cNvSpPr>
          <p:nvPr>
            <p:ph idx="1"/>
          </p:nvPr>
        </p:nvSpPr>
        <p:spPr>
          <a:xfrm>
            <a:off x="4788024" y="685800"/>
            <a:ext cx="3517776" cy="3679304"/>
          </a:xfrm>
        </p:spPr>
        <p:txBody>
          <a:bodyPr>
            <a:normAutofit fontScale="85000" lnSpcReduction="10000"/>
          </a:bodyPr>
          <a:lstStyle/>
          <a:p>
            <a:r>
              <a:rPr lang="en-US" dirty="0"/>
              <a:t>Russian channel TNT is among the top five Russian TV channels. He </a:t>
            </a:r>
            <a:r>
              <a:rPr lang="en-US" dirty="0" smtClean="0"/>
              <a:t>is watched by </a:t>
            </a:r>
            <a:r>
              <a:rPr lang="en-US" dirty="0"/>
              <a:t>more than a hundred million people. </a:t>
            </a:r>
            <a:r>
              <a:rPr lang="en-US" dirty="0" smtClean="0"/>
              <a:t>The channel’s </a:t>
            </a:r>
            <a:r>
              <a:rPr lang="en-US" dirty="0"/>
              <a:t>partners </a:t>
            </a:r>
            <a:r>
              <a:rPr lang="en-US" dirty="0" smtClean="0"/>
              <a:t>are situated in 920 </a:t>
            </a:r>
            <a:r>
              <a:rPr lang="en-US" dirty="0"/>
              <a:t>cities of our country. </a:t>
            </a:r>
            <a:r>
              <a:rPr lang="en-US" dirty="0" smtClean="0"/>
              <a:t> TNT exists for 11 years, </a:t>
            </a:r>
            <a:r>
              <a:rPr lang="en-US" dirty="0"/>
              <a:t>and during this time, </a:t>
            </a:r>
            <a:r>
              <a:rPr lang="en-US" dirty="0" smtClean="0"/>
              <a:t>many things have </a:t>
            </a:r>
            <a:r>
              <a:rPr lang="en-US" dirty="0"/>
              <a:t>changed. At first, TNT </a:t>
            </a:r>
            <a:r>
              <a:rPr lang="en-US" dirty="0" smtClean="0"/>
              <a:t>is </a:t>
            </a:r>
            <a:r>
              <a:rPr lang="en-US" dirty="0"/>
              <a:t>viewed along with 11 channel </a:t>
            </a:r>
            <a:r>
              <a:rPr lang="en-US" dirty="0" smtClean="0"/>
              <a:t> </a:t>
            </a:r>
            <a:r>
              <a:rPr lang="en-US" dirty="0"/>
              <a:t>VHF</a:t>
            </a:r>
            <a:r>
              <a:rPr lang="en-US" dirty="0" smtClean="0"/>
              <a:t>, for </a:t>
            </a:r>
            <a:r>
              <a:rPr lang="en-US" dirty="0"/>
              <a:t>varied logos and screensavers.</a:t>
            </a: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530999">
            <a:off x="646137" y="1590009"/>
            <a:ext cx="4233648" cy="2379310"/>
          </a:xfrm>
          <a:prstGeom prst="rect">
            <a:avLst/>
          </a:prstGeom>
          <a:ln>
            <a:noFill/>
          </a:ln>
          <a:effectLst>
            <a:softEdge rad="112500"/>
          </a:effectLst>
        </p:spPr>
      </p:pic>
    </p:spTree>
    <p:extLst>
      <p:ext uri="{BB962C8B-B14F-4D97-AF65-F5344CB8AC3E}">
        <p14:creationId xmlns:p14="http://schemas.microsoft.com/office/powerpoint/2010/main" val="3064346493"/>
      </p:ext>
    </p:extLst>
  </p:cSld>
  <p:clrMapOvr>
    <a:masterClrMapping/>
  </p:clrMapOvr>
  <mc:AlternateContent xmlns:mc="http://schemas.openxmlformats.org/markup-compatibility/2006" xmlns:p14="http://schemas.microsoft.com/office/powerpoint/2010/main">
    <mc:Choice Requires="p14">
      <p:transition spd="slow" p14:dur="1250">
        <p14:flip dir="r"/>
        <p:sndAc>
          <p:stSnd>
            <p:snd r:embed="rId2" name="wind.wav"/>
          </p:stSnd>
        </p:sndAc>
      </p:transition>
    </mc:Choice>
    <mc:Fallback xmlns="">
      <p:transition spd="slow">
        <p:fade/>
        <p:sndAc>
          <p:stSnd>
            <p:snd r:embed="rId4" name="wind.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685800"/>
            <a:ext cx="7838256" cy="2959224"/>
          </a:xfrm>
        </p:spPr>
        <p:txBody>
          <a:bodyPr>
            <a:normAutofit fontScale="92500"/>
          </a:bodyPr>
          <a:lstStyle/>
          <a:p>
            <a:r>
              <a:rPr lang="en-US" dirty="0"/>
              <a:t>Nine years ago, began broadcasting news in Moscow. Until 2003 theme of the TV channel were very broad: </a:t>
            </a:r>
            <a:r>
              <a:rPr lang="en-US" dirty="0" smtClean="0"/>
              <a:t>documentary </a:t>
            </a:r>
            <a:r>
              <a:rPr lang="en-US" dirty="0"/>
              <a:t>films, cartoons etc. In 2002 the concept of TNT was defined as "TNT helps!". Today this concept on the TV channel only implements the program "Moscow: the instruction on application" and its counterparts in the regions. The main part of the broadcast six years, the channel TNT occupy entertainment and reality show "House" and "Home".</a:t>
            </a: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3717032"/>
            <a:ext cx="5943600" cy="1895475"/>
          </a:xfrm>
          <a:prstGeom prst="rect">
            <a:avLst/>
          </a:prstGeom>
        </p:spPr>
      </p:pic>
    </p:spTree>
    <p:extLst>
      <p:ext uri="{BB962C8B-B14F-4D97-AF65-F5344CB8AC3E}">
        <p14:creationId xmlns:p14="http://schemas.microsoft.com/office/powerpoint/2010/main" val="1324032474"/>
      </p:ext>
    </p:extLst>
  </p:cSld>
  <p:clrMapOvr>
    <a:masterClrMapping/>
  </p:clrMapOvr>
  <mc:AlternateContent xmlns:mc="http://schemas.openxmlformats.org/markup-compatibility/2006" xmlns:p14="http://schemas.microsoft.com/office/powerpoint/2010/main">
    <mc:Choice Requires="p14">
      <p:transition spd="slow" p14:dur="1600">
        <p:blinds dir="vert"/>
        <p:sndAc>
          <p:stSnd>
            <p:snd r:embed="rId2" name="explode.wav"/>
          </p:stSnd>
        </p:sndAc>
      </p:transition>
    </mc:Choice>
    <mc:Fallback xmlns="">
      <p:transition spd="slow">
        <p:blinds dir="vert"/>
        <p:sndAc>
          <p:stSnd>
            <p:snd r:embed="rId4" name="explode.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62000" y="685800"/>
            <a:ext cx="7543800" cy="2455168"/>
          </a:xfrm>
        </p:spPr>
        <p:txBody>
          <a:bodyPr>
            <a:normAutofit fontScale="92500"/>
          </a:bodyPr>
          <a:lstStyle/>
          <a:p>
            <a:r>
              <a:rPr lang="en-US" dirty="0" smtClean="0"/>
              <a:t> </a:t>
            </a:r>
            <a:r>
              <a:rPr lang="en-US" dirty="0"/>
              <a:t>B</a:t>
            </a:r>
            <a:r>
              <a:rPr lang="en-US" dirty="0" smtClean="0"/>
              <a:t>roadcasting</a:t>
            </a:r>
            <a:r>
              <a:rPr lang="ru-RU" dirty="0" smtClean="0"/>
              <a:t> </a:t>
            </a:r>
            <a:r>
              <a:rPr lang="en-US" dirty="0" smtClean="0">
                <a:solidFill>
                  <a:srgbClr val="303030"/>
                </a:solidFill>
              </a:rPr>
              <a:t>s</a:t>
            </a:r>
            <a:r>
              <a:rPr lang="en-US" dirty="0" smtClean="0">
                <a:solidFill>
                  <a:srgbClr val="303030"/>
                </a:solidFill>
              </a:rPr>
              <a:t>atellite </a:t>
            </a:r>
            <a:r>
              <a:rPr lang="en-US" dirty="0" smtClean="0"/>
              <a:t>is </a:t>
            </a:r>
            <a:r>
              <a:rPr lang="en-US" dirty="0"/>
              <a:t>in different regions of Russia that gives opportunity to watch programs in «real time», taking into account the four time zones. Professionalism of TNT in the field of sales and design has brought a lot of the highest honors. Including the gold award for London The UK in 2005. Another year - the gold again at the </a:t>
            </a:r>
            <a:r>
              <a:rPr lang="en-US" dirty="0" err="1"/>
              <a:t>Promax</a:t>
            </a:r>
            <a:r>
              <a:rPr lang="en-US" dirty="0"/>
              <a:t>/BDA European Awards 2006. Nine medals, three of which are </a:t>
            </a:r>
            <a:r>
              <a:rPr lang="en-US" dirty="0" smtClean="0"/>
              <a:t>gold.</a:t>
            </a: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3284984"/>
            <a:ext cx="5328592" cy="26554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27224045"/>
      </p:ext>
    </p:extLst>
  </p:cSld>
  <p:clrMapOvr>
    <a:masterClrMapping/>
  </p:clrMapOvr>
  <mc:AlternateContent xmlns:mc="http://schemas.openxmlformats.org/markup-compatibility/2006" xmlns:p14="http://schemas.microsoft.com/office/powerpoint/2010/main">
    <mc:Choice Requires="p14">
      <p:transition spd="slow" p14:dur="2500">
        <p:checker/>
        <p:sndAc>
          <p:stSnd>
            <p:snd r:embed="rId2" name="bomb.wav"/>
          </p:stSnd>
        </p:sndAc>
      </p:transition>
    </mc:Choice>
    <mc:Fallback xmlns="">
      <p:transition spd="slow">
        <p:checker/>
        <p:sndAc>
          <p:stSnd>
            <p:snd r:embed="rId4" name="bomb.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568953"/>
            <a:ext cx="6781800" cy="1600200"/>
          </a:xfrm>
        </p:spPr>
        <p:txBody>
          <a:bodyPr/>
          <a:lstStyle/>
          <a:p>
            <a:r>
              <a:rPr lang="en-US" dirty="0" smtClean="0"/>
              <a:t>My </a:t>
            </a:r>
            <a:r>
              <a:rPr lang="en-US" dirty="0"/>
              <a:t>favorite TV series</a:t>
            </a:r>
            <a:endParaRPr lang="ru-RU" dirty="0"/>
          </a:p>
        </p:txBody>
      </p:sp>
      <p:sp>
        <p:nvSpPr>
          <p:cNvPr id="3" name="Объект 2"/>
          <p:cNvSpPr>
            <a:spLocks noGrp="1"/>
          </p:cNvSpPr>
          <p:nvPr>
            <p:ph idx="1"/>
          </p:nvPr>
        </p:nvSpPr>
        <p:spPr>
          <a:xfrm>
            <a:off x="6732240" y="692696"/>
            <a:ext cx="2088232" cy="3456384"/>
          </a:xfrm>
        </p:spPr>
        <p:txBody>
          <a:bodyPr>
            <a:normAutofit/>
          </a:bodyPr>
          <a:lstStyle/>
          <a:p>
            <a:r>
              <a:rPr lang="en-US" dirty="0" smtClean="0"/>
              <a:t>My </a:t>
            </a:r>
            <a:r>
              <a:rPr lang="en-US" dirty="0"/>
              <a:t>favorite series:</a:t>
            </a:r>
            <a:br>
              <a:rPr lang="en-US" dirty="0"/>
            </a:br>
            <a:r>
              <a:rPr lang="en-US" dirty="0"/>
              <a:t>Happy Together</a:t>
            </a:r>
            <a:br>
              <a:rPr lang="en-US" dirty="0"/>
            </a:br>
            <a:r>
              <a:rPr lang="en-US" dirty="0" err="1"/>
              <a:t>Univer</a:t>
            </a:r>
            <a:r>
              <a:rPr lang="en-US" dirty="0"/>
              <a:t/>
            </a:r>
            <a:br>
              <a:rPr lang="en-US" dirty="0"/>
            </a:br>
            <a:r>
              <a:rPr lang="en-US" dirty="0"/>
              <a:t>Real boys</a:t>
            </a:r>
            <a:br>
              <a:rPr lang="en-US" dirty="0"/>
            </a:br>
            <a:r>
              <a:rPr lang="en-US" dirty="0"/>
              <a:t/>
            </a:r>
            <a:br>
              <a:rPr lang="en-US" dirty="0"/>
            </a:b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4" y="668842"/>
            <a:ext cx="3586752" cy="1971564"/>
          </a:xfrm>
          <a:prstGeom prst="rect">
            <a:avLst/>
          </a:prstGeom>
          <a:ln>
            <a:noFill/>
          </a:ln>
          <a:effectLst>
            <a:softEdge rad="112500"/>
          </a:effectLst>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5159" y="2852936"/>
            <a:ext cx="3259762" cy="1727674"/>
          </a:xfrm>
          <a:prstGeom prst="rect">
            <a:avLst/>
          </a:prstGeom>
          <a:ln>
            <a:noFill/>
          </a:ln>
          <a:effectLst>
            <a:softEdge rad="112500"/>
          </a:effectLst>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0147" y="2852936"/>
            <a:ext cx="3187961" cy="1793228"/>
          </a:xfrm>
          <a:prstGeom prst="rect">
            <a:avLst/>
          </a:prstGeom>
          <a:ln>
            <a:noFill/>
          </a:ln>
          <a:effectLst>
            <a:softEdge rad="112500"/>
          </a:effectLst>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08416" y="724447"/>
            <a:ext cx="3071425" cy="1919640"/>
          </a:xfrm>
          <a:prstGeom prst="rect">
            <a:avLst/>
          </a:prstGeom>
          <a:ln>
            <a:noFill/>
          </a:ln>
          <a:effectLst>
            <a:softEdge rad="112500"/>
          </a:effectLst>
        </p:spPr>
      </p:pic>
    </p:spTree>
    <p:extLst>
      <p:ext uri="{BB962C8B-B14F-4D97-AF65-F5344CB8AC3E}">
        <p14:creationId xmlns:p14="http://schemas.microsoft.com/office/powerpoint/2010/main" val="2742233047"/>
      </p:ext>
    </p:extLst>
  </p:cSld>
  <p:clrMapOvr>
    <a:masterClrMapping/>
  </p:clrMapOvr>
  <mc:AlternateContent xmlns:mc="http://schemas.openxmlformats.org/markup-compatibility/2006" xmlns:p14="http://schemas.microsoft.com/office/powerpoint/2010/main">
    <mc:Choice Requires="p14">
      <p:transition spd="slow" p14:dur="1600">
        <p14:gallery dir="l"/>
        <p:sndAc>
          <p:stSnd>
            <p:snd r:embed="rId2" name="push.wav"/>
          </p:stSnd>
        </p:sndAc>
      </p:transition>
    </mc:Choice>
    <mc:Fallback xmlns="">
      <p:transition spd="slow">
        <p:fade/>
        <p:sndAc>
          <p:stSnd>
            <p:snd r:embed="rId7" name="push.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University</a:t>
            </a:r>
            <a:endParaRPr lang="ru-RU" dirty="0"/>
          </a:p>
        </p:txBody>
      </p:sp>
      <p:sp>
        <p:nvSpPr>
          <p:cNvPr id="3" name="Объект 2"/>
          <p:cNvSpPr>
            <a:spLocks noGrp="1"/>
          </p:cNvSpPr>
          <p:nvPr>
            <p:ph idx="1"/>
          </p:nvPr>
        </p:nvSpPr>
        <p:spPr>
          <a:xfrm>
            <a:off x="395536" y="685800"/>
            <a:ext cx="8352928" cy="2599184"/>
          </a:xfrm>
        </p:spPr>
        <p:txBody>
          <a:bodyPr>
            <a:normAutofit fontScale="85000" lnSpcReduction="10000"/>
          </a:bodyPr>
          <a:lstStyle/>
          <a:p>
            <a:r>
              <a:rPr lang="en-US" dirty="0" smtClean="0"/>
              <a:t>“</a:t>
            </a:r>
            <a:r>
              <a:rPr lang="en-US" dirty="0" err="1" smtClean="0"/>
              <a:t>Univer</a:t>
            </a:r>
            <a:r>
              <a:rPr lang="en-US" dirty="0" smtClean="0"/>
              <a:t>” is a </a:t>
            </a:r>
            <a:r>
              <a:rPr lang="en-US" dirty="0"/>
              <a:t>c</a:t>
            </a:r>
            <a:r>
              <a:rPr lang="en-US" dirty="0" smtClean="0"/>
              <a:t>omedy online and has </a:t>
            </a:r>
            <a:r>
              <a:rPr lang="en-US" dirty="0"/>
              <a:t>more than 255 series. </a:t>
            </a:r>
            <a:r>
              <a:rPr lang="en-US" dirty="0" smtClean="0"/>
              <a:t>It’s  </a:t>
            </a:r>
            <a:r>
              <a:rPr lang="en-US" dirty="0"/>
              <a:t>a little briefly about the University, </a:t>
            </a:r>
            <a:r>
              <a:rPr lang="en-US" dirty="0" smtClean="0"/>
              <a:t>there are </a:t>
            </a:r>
            <a:r>
              <a:rPr lang="en-US" dirty="0"/>
              <a:t>5 guys who live in a hostel, </a:t>
            </a:r>
            <a:r>
              <a:rPr lang="en-US" dirty="0" smtClean="0"/>
              <a:t>study and </a:t>
            </a:r>
            <a:r>
              <a:rPr lang="en-US" dirty="0"/>
              <a:t>live on a modest stipend and have fun as much as they can and constantly get caught in different situations. </a:t>
            </a:r>
            <a:r>
              <a:rPr lang="en-US" dirty="0" smtClean="0"/>
              <a:t> Other </a:t>
            </a:r>
            <a:r>
              <a:rPr lang="en-US" dirty="0"/>
              <a:t>heroes </a:t>
            </a:r>
            <a:r>
              <a:rPr lang="en-US" dirty="0" smtClean="0"/>
              <a:t>of  the “</a:t>
            </a:r>
            <a:r>
              <a:rPr lang="en-US" dirty="0" err="1" smtClean="0"/>
              <a:t>Univer</a:t>
            </a:r>
            <a:r>
              <a:rPr lang="en-US" dirty="0" smtClean="0"/>
              <a:t>” are:  </a:t>
            </a:r>
            <a:r>
              <a:rPr lang="en-US" dirty="0" err="1"/>
              <a:t>Alla</a:t>
            </a:r>
            <a:r>
              <a:rPr lang="en-US" dirty="0"/>
              <a:t> </a:t>
            </a:r>
            <a:r>
              <a:rPr lang="en-US" dirty="0" smtClean="0"/>
              <a:t>- a </a:t>
            </a:r>
            <a:r>
              <a:rPr lang="en-US" dirty="0"/>
              <a:t>cute long-legged blonde-which, thanks to </a:t>
            </a:r>
            <a:r>
              <a:rPr lang="en-US" dirty="0" smtClean="0"/>
              <a:t>her </a:t>
            </a:r>
            <a:r>
              <a:rPr lang="en-US" dirty="0"/>
              <a:t>beauty takes exams, </a:t>
            </a:r>
            <a:r>
              <a:rPr lang="en-US" dirty="0" err="1"/>
              <a:t>Kuzma</a:t>
            </a:r>
            <a:r>
              <a:rPr lang="en-US" dirty="0"/>
              <a:t> - </a:t>
            </a:r>
            <a:r>
              <a:rPr lang="en-US" dirty="0" smtClean="0"/>
              <a:t>an athlete, who thinks about </a:t>
            </a:r>
            <a:r>
              <a:rPr lang="en-US" dirty="0"/>
              <a:t>sport and </a:t>
            </a:r>
            <a:r>
              <a:rPr lang="en-US" dirty="0" smtClean="0"/>
              <a:t>survives, </a:t>
            </a:r>
            <a:r>
              <a:rPr lang="en-US" dirty="0"/>
              <a:t>Tanya </a:t>
            </a:r>
            <a:r>
              <a:rPr lang="en-US" dirty="0" smtClean="0"/>
              <a:t>– a girl, who studies at lawyers department, </a:t>
            </a:r>
            <a:r>
              <a:rPr lang="en-US" dirty="0"/>
              <a:t>Sasha - oligarch who refused billion for the sake of modest </a:t>
            </a:r>
            <a:r>
              <a:rPr lang="en-US" dirty="0" smtClean="0"/>
              <a:t>life. </a:t>
            </a:r>
            <a:r>
              <a:rPr lang="en-US" dirty="0"/>
              <a:t>Later in the series also appeared Lily - vegetarian with jokes and Anton majeure with his </a:t>
            </a:r>
            <a:r>
              <a:rPr lang="en-US" dirty="0" smtClean="0"/>
              <a:t> </a:t>
            </a:r>
            <a:r>
              <a:rPr lang="en-US" dirty="0"/>
              <a:t>manners.</a:t>
            </a: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3284984"/>
            <a:ext cx="4824536" cy="2651948"/>
          </a:xfrm>
          <a:prstGeom prst="rect">
            <a:avLst/>
          </a:prstGeom>
          <a:ln>
            <a:noFill/>
          </a:ln>
          <a:effectLst>
            <a:softEdge rad="112500"/>
          </a:effectLst>
        </p:spPr>
      </p:pic>
    </p:spTree>
    <p:extLst>
      <p:ext uri="{BB962C8B-B14F-4D97-AF65-F5344CB8AC3E}">
        <p14:creationId xmlns:p14="http://schemas.microsoft.com/office/powerpoint/2010/main" val="2897429996"/>
      </p:ext>
    </p:extLst>
  </p:cSld>
  <p:clrMapOvr>
    <a:masterClrMapping/>
  </p:clrMapOvr>
  <mc:AlternateContent xmlns:mc="http://schemas.openxmlformats.org/markup-compatibility/2006" xmlns:p14="http://schemas.microsoft.com/office/powerpoint/2010/main">
    <mc:Choice Requires="p14">
      <p:transition spd="slow" p14:dur="800">
        <p14:flythrough/>
        <p:sndAc>
          <p:stSnd>
            <p:snd r:embed="rId2" name="wind.wav"/>
          </p:stSnd>
        </p:sndAc>
      </p:transition>
    </mc:Choice>
    <mc:Fallback xmlns="">
      <p:transition spd="slow">
        <p:fade/>
        <p:sndAc>
          <p:stSnd>
            <p:snd r:embed="rId4" name="wind.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Happy together</a:t>
            </a:r>
            <a:endParaRPr lang="ru-RU" dirty="0"/>
          </a:p>
        </p:txBody>
      </p:sp>
      <p:sp>
        <p:nvSpPr>
          <p:cNvPr id="3" name="Объект 2"/>
          <p:cNvSpPr>
            <a:spLocks noGrp="1"/>
          </p:cNvSpPr>
          <p:nvPr>
            <p:ph idx="1"/>
          </p:nvPr>
        </p:nvSpPr>
        <p:spPr>
          <a:xfrm>
            <a:off x="827584" y="685800"/>
            <a:ext cx="7488832" cy="1951112"/>
          </a:xfrm>
        </p:spPr>
        <p:txBody>
          <a:bodyPr>
            <a:normAutofit fontScale="77500" lnSpcReduction="20000"/>
          </a:bodyPr>
          <a:lstStyle/>
          <a:p>
            <a:r>
              <a:rPr lang="en-US" dirty="0" err="1" smtClean="0"/>
              <a:t>Bukin’s</a:t>
            </a:r>
            <a:r>
              <a:rPr lang="en-US" dirty="0" smtClean="0"/>
              <a:t> family </a:t>
            </a:r>
            <a:r>
              <a:rPr lang="en-US" dirty="0"/>
              <a:t>includes </a:t>
            </a:r>
            <a:r>
              <a:rPr lang="en-US" dirty="0" smtClean="0"/>
              <a:t>four members: father </a:t>
            </a:r>
            <a:r>
              <a:rPr lang="en-US" dirty="0"/>
              <a:t>- </a:t>
            </a:r>
            <a:r>
              <a:rPr lang="en-US" dirty="0" err="1" smtClean="0"/>
              <a:t>Gena</a:t>
            </a:r>
            <a:r>
              <a:rPr lang="en-US" dirty="0" smtClean="0"/>
              <a:t>, </a:t>
            </a:r>
            <a:r>
              <a:rPr lang="en-US" dirty="0"/>
              <a:t>his wife </a:t>
            </a:r>
            <a:r>
              <a:rPr lang="en-US" dirty="0" err="1"/>
              <a:t>Dasha</a:t>
            </a:r>
            <a:r>
              <a:rPr lang="en-US" dirty="0"/>
              <a:t> and their children </a:t>
            </a:r>
            <a:r>
              <a:rPr lang="en-US" dirty="0" smtClean="0"/>
              <a:t>Clair </a:t>
            </a:r>
            <a:r>
              <a:rPr lang="en-US" dirty="0"/>
              <a:t>and </a:t>
            </a:r>
            <a:r>
              <a:rPr lang="en-US" dirty="0" smtClean="0"/>
              <a:t> </a:t>
            </a:r>
            <a:r>
              <a:rPr lang="en-US" dirty="0"/>
              <a:t>Roma. </a:t>
            </a:r>
            <a:r>
              <a:rPr lang="en-US" dirty="0" err="1" smtClean="0"/>
              <a:t>Gena</a:t>
            </a:r>
            <a:r>
              <a:rPr lang="en-US" dirty="0" smtClean="0"/>
              <a:t> stays whole </a:t>
            </a:r>
            <a:r>
              <a:rPr lang="en-US" dirty="0"/>
              <a:t>days </a:t>
            </a:r>
            <a:r>
              <a:rPr lang="en-US" dirty="0" smtClean="0"/>
              <a:t> </a:t>
            </a:r>
            <a:r>
              <a:rPr lang="en-US" dirty="0"/>
              <a:t>in the </a:t>
            </a:r>
            <a:r>
              <a:rPr lang="en-US" dirty="0" smtClean="0"/>
              <a:t>women’s  shoes department and demonstrates </a:t>
            </a:r>
            <a:r>
              <a:rPr lang="en-US" dirty="0"/>
              <a:t>hatred of women with </a:t>
            </a:r>
            <a:r>
              <a:rPr lang="en-US" dirty="0" smtClean="0"/>
              <a:t>overweight</a:t>
            </a:r>
            <a:r>
              <a:rPr lang="en-US" dirty="0"/>
              <a:t> </a:t>
            </a:r>
            <a:r>
              <a:rPr lang="en-US" dirty="0" smtClean="0"/>
              <a:t>and has fun </a:t>
            </a:r>
            <a:r>
              <a:rPr lang="en-US" dirty="0"/>
              <a:t>with </a:t>
            </a:r>
            <a:r>
              <a:rPr lang="en-US" dirty="0" smtClean="0"/>
              <a:t>his </a:t>
            </a:r>
            <a:r>
              <a:rPr lang="en-US" dirty="0"/>
              <a:t>friends. </a:t>
            </a:r>
            <a:r>
              <a:rPr lang="en-US" dirty="0" err="1"/>
              <a:t>Dasha</a:t>
            </a:r>
            <a:r>
              <a:rPr lang="en-US" dirty="0"/>
              <a:t> </a:t>
            </a:r>
            <a:r>
              <a:rPr lang="en-US" dirty="0" smtClean="0"/>
              <a:t>doesn’t  work but only watches TV and buys </a:t>
            </a:r>
            <a:r>
              <a:rPr lang="en-US" dirty="0"/>
              <a:t>unnecessary things in the body shop. </a:t>
            </a:r>
            <a:r>
              <a:rPr lang="en-US" dirty="0" smtClean="0"/>
              <a:t>Clair is </a:t>
            </a:r>
            <a:r>
              <a:rPr lang="en-US" dirty="0"/>
              <a:t>glamorous </a:t>
            </a:r>
            <a:r>
              <a:rPr lang="en-US" dirty="0" smtClean="0"/>
              <a:t>girl, she </a:t>
            </a:r>
            <a:r>
              <a:rPr lang="en-US" dirty="0"/>
              <a:t>always </a:t>
            </a:r>
            <a:r>
              <a:rPr lang="en-US" dirty="0" smtClean="0"/>
              <a:t>changes </a:t>
            </a:r>
            <a:r>
              <a:rPr lang="en-US" dirty="0"/>
              <a:t>guys. Roma </a:t>
            </a:r>
            <a:r>
              <a:rPr lang="en-US" dirty="0" smtClean="0"/>
              <a:t> </a:t>
            </a:r>
            <a:r>
              <a:rPr lang="en-US" dirty="0"/>
              <a:t>constantly </a:t>
            </a:r>
            <a:r>
              <a:rPr lang="en-US" dirty="0" smtClean="0"/>
              <a:t>makes intrigues with his </a:t>
            </a:r>
            <a:r>
              <a:rPr lang="en-US" dirty="0"/>
              <a:t>sister. Practically in each episode they </a:t>
            </a:r>
            <a:r>
              <a:rPr lang="en-US" dirty="0" smtClean="0"/>
              <a:t>have </a:t>
            </a:r>
            <a:r>
              <a:rPr lang="en-US" dirty="0" err="1" smtClean="0"/>
              <a:t>quarells</a:t>
            </a:r>
            <a:r>
              <a:rPr lang="en-US" dirty="0" smtClean="0"/>
              <a:t> </a:t>
            </a:r>
            <a:r>
              <a:rPr lang="en-US" dirty="0"/>
              <a:t>but this does not prevent them to be happy together.</a:t>
            </a: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5" y="2564904"/>
            <a:ext cx="4007143" cy="2664296"/>
          </a:xfrm>
          <a:prstGeom prst="rect">
            <a:avLst/>
          </a:prstGeom>
          <a:ln>
            <a:noFill/>
          </a:ln>
          <a:effectLst>
            <a:softEdge rad="112500"/>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2420888"/>
            <a:ext cx="2412287" cy="3618432"/>
          </a:xfrm>
          <a:prstGeom prst="rect">
            <a:avLst/>
          </a:prstGeom>
          <a:ln>
            <a:noFill/>
          </a:ln>
          <a:effectLst>
            <a:softEdge rad="112500"/>
          </a:effectLst>
        </p:spPr>
      </p:pic>
    </p:spTree>
    <p:extLst>
      <p:ext uri="{BB962C8B-B14F-4D97-AF65-F5344CB8AC3E}">
        <p14:creationId xmlns:p14="http://schemas.microsoft.com/office/powerpoint/2010/main" val="2385701311"/>
      </p:ext>
    </p:extLst>
  </p:cSld>
  <p:clrMapOvr>
    <a:masterClrMapping/>
  </p:clrMapOvr>
  <mc:AlternateContent xmlns:mc="http://schemas.openxmlformats.org/markup-compatibility/2006" xmlns:p14="http://schemas.microsoft.com/office/powerpoint/2010/main">
    <mc:Choice Requires="p14">
      <p:transition spd="slow" p14:dur="1400">
        <p14:doors dir="vert"/>
        <p:sndAc>
          <p:stSnd>
            <p:snd r:embed="rId2" name="suction.wav"/>
          </p:stSnd>
        </p:sndAc>
      </p:transition>
    </mc:Choice>
    <mc:Fallback xmlns="">
      <p:transition spd="slow">
        <p:fade/>
        <p:sndAc>
          <p:stSnd>
            <p:snd r:embed="rId5" name="suction.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Real boys</a:t>
            </a:r>
            <a:endParaRPr lang="ru-RU" dirty="0"/>
          </a:p>
        </p:txBody>
      </p:sp>
      <p:sp>
        <p:nvSpPr>
          <p:cNvPr id="3" name="Объект 2"/>
          <p:cNvSpPr>
            <a:spLocks noGrp="1"/>
          </p:cNvSpPr>
          <p:nvPr>
            <p:ph idx="1"/>
          </p:nvPr>
        </p:nvSpPr>
        <p:spPr>
          <a:xfrm>
            <a:off x="762000" y="685800"/>
            <a:ext cx="7770440" cy="1447056"/>
          </a:xfrm>
        </p:spPr>
        <p:txBody>
          <a:bodyPr>
            <a:normAutofit fontScale="70000" lnSpcReduction="20000"/>
          </a:bodyPr>
          <a:lstStyle/>
          <a:p>
            <a:r>
              <a:rPr lang="en-US" dirty="0"/>
              <a:t>Serial Real boys talks about the fact that neither </a:t>
            </a:r>
            <a:r>
              <a:rPr lang="en-US" dirty="0" smtClean="0"/>
              <a:t>. </a:t>
            </a:r>
            <a:r>
              <a:rPr lang="en-US" dirty="0"/>
              <a:t>Nick is trying to change their lives for the better this way will shoot camera following him everywhere. Turns out as a series in which removed the series, the idea of a kind was the original. Engage with old habits was not so easy, because of his best friends are not going to change with it. Serial Real boys </a:t>
            </a:r>
            <a:r>
              <a:rPr lang="en-US" dirty="0" smtClean="0"/>
              <a:t>is </a:t>
            </a:r>
            <a:r>
              <a:rPr lang="en-US" dirty="0" smtClean="0"/>
              <a:t>online and has a </a:t>
            </a:r>
            <a:r>
              <a:rPr lang="en-US" dirty="0"/>
              <a:t>good quality.</a:t>
            </a:r>
            <a:endParaRPr lang="ru-RU" dirty="0"/>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3861"/>
            <a:ext cx="3754129" cy="2730276"/>
          </a:xfrm>
          <a:prstGeom prst="rect">
            <a:avLst/>
          </a:prstGeom>
          <a:ln>
            <a:noFill/>
          </a:ln>
          <a:effectLst>
            <a:softEdge rad="112500"/>
          </a:effectLst>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3888" y="3724418"/>
            <a:ext cx="2835399" cy="2139437"/>
          </a:xfrm>
          <a:prstGeom prst="rect">
            <a:avLst/>
          </a:prstGeom>
          <a:ln>
            <a:noFill/>
          </a:ln>
          <a:effectLst>
            <a:softEdge rad="112500"/>
          </a:effectLst>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5271" y="2025912"/>
            <a:ext cx="2671803" cy="3702267"/>
          </a:xfrm>
          <a:prstGeom prst="rect">
            <a:avLst/>
          </a:prstGeom>
          <a:ln>
            <a:noFill/>
          </a:ln>
          <a:effectLst>
            <a:softEdge rad="112500"/>
          </a:effectLst>
        </p:spPr>
      </p:pic>
    </p:spTree>
    <p:extLst>
      <p:ext uri="{BB962C8B-B14F-4D97-AF65-F5344CB8AC3E}">
        <p14:creationId xmlns:p14="http://schemas.microsoft.com/office/powerpoint/2010/main" val="95378014"/>
      </p:ext>
    </p:extLst>
  </p:cSld>
  <p:clrMapOvr>
    <a:masterClrMapping/>
  </p:clrMapOvr>
  <mc:AlternateContent xmlns:mc="http://schemas.openxmlformats.org/markup-compatibility/2006" xmlns:p14="http://schemas.microsoft.com/office/powerpoint/2010/main">
    <mc:Choice Requires="p14">
      <p:transition spd="slow" p14:dur="1600">
        <p14:gallery dir="l"/>
        <p:sndAc>
          <p:stSnd>
            <p:snd r:embed="rId2" name="arrow.wav"/>
          </p:stSnd>
        </p:sndAc>
      </p:transition>
    </mc:Choice>
    <mc:Fallback xmlns="">
      <p:transition spd="slow">
        <p:fade/>
        <p:sndAc>
          <p:stSnd>
            <p:snd r:embed="rId6" name="arrow.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107</TotalTime>
  <Words>591</Words>
  <Application>Microsoft Office PowerPoint</Application>
  <PresentationFormat>Экран (4:3)</PresentationFormat>
  <Paragraphs>18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NewsPrint</vt:lpstr>
      <vt:lpstr>My favorite TV channel</vt:lpstr>
      <vt:lpstr>My favorite TV channel is TNT</vt:lpstr>
      <vt:lpstr>a little about the channel</vt:lpstr>
      <vt:lpstr>Презентация PowerPoint</vt:lpstr>
      <vt:lpstr>Презентация PowerPoint</vt:lpstr>
      <vt:lpstr>My favorite TV series</vt:lpstr>
      <vt:lpstr>University</vt:lpstr>
      <vt:lpstr>Happy together</vt:lpstr>
      <vt:lpstr>Real boys</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favorite TV channel</dc:title>
  <dc:creator>Рыжик</dc:creator>
  <cp:lastModifiedBy>User</cp:lastModifiedBy>
  <cp:revision>13</cp:revision>
  <dcterms:created xsi:type="dcterms:W3CDTF">2013-12-20T10:27:38Z</dcterms:created>
  <dcterms:modified xsi:type="dcterms:W3CDTF">2016-11-23T07:46:10Z</dcterms:modified>
</cp:coreProperties>
</file>