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4F7147-A127-4B0F-B1D2-6ADBB12F8807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F205D-FA58-456B-919C-93ECE04040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906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9A302-8BAF-4F1C-9692-A89FD6D143AD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199A-2C9E-4264-B6A1-BA787562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254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9A302-8BAF-4F1C-9692-A89FD6D143AD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199A-2C9E-4264-B6A1-BA787562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361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9A302-8BAF-4F1C-9692-A89FD6D143AD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199A-2C9E-4264-B6A1-BA787562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535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9A302-8BAF-4F1C-9692-A89FD6D143AD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199A-2C9E-4264-B6A1-BA787562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277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9A302-8BAF-4F1C-9692-A89FD6D143AD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199A-2C9E-4264-B6A1-BA787562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489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9A302-8BAF-4F1C-9692-A89FD6D143AD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199A-2C9E-4264-B6A1-BA787562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675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9A302-8BAF-4F1C-9692-A89FD6D143AD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199A-2C9E-4264-B6A1-BA787562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736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9A302-8BAF-4F1C-9692-A89FD6D143AD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199A-2C9E-4264-B6A1-BA787562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800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9A302-8BAF-4F1C-9692-A89FD6D143AD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199A-2C9E-4264-B6A1-BA787562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85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9A302-8BAF-4F1C-9692-A89FD6D143AD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199A-2C9E-4264-B6A1-BA787562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769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9A302-8BAF-4F1C-9692-A89FD6D143AD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199A-2C9E-4264-B6A1-BA787562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557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9A302-8BAF-4F1C-9692-A89FD6D143AD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E199A-2C9E-4264-B6A1-BA7875628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141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406633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ПОРТФОЛИО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699792" y="3212976"/>
            <a:ext cx="3024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699792" y="3933056"/>
            <a:ext cx="27363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699792" y="4653136"/>
            <a:ext cx="33843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3528" y="2891398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Фамилия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333694" y="3563724"/>
            <a:ext cx="736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Имя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333694" y="4283804"/>
            <a:ext cx="1362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Отчество</a:t>
            </a:r>
            <a:endParaRPr lang="ru-RU" sz="2400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663788" y="5373216"/>
            <a:ext cx="34563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42710" y="5012903"/>
            <a:ext cx="913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Класс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5400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260648"/>
            <a:ext cx="38227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tx2">
                      <a:lumMod val="60000"/>
                      <a:lumOff val="40000"/>
                      <a:alpha val="60000"/>
                    </a:schemeClr>
                  </a:glow>
                </a:effectLst>
              </a:rPr>
              <a:t>Мои увлечения и хобби</a:t>
            </a:r>
            <a:endParaRPr lang="ru-RU" sz="2800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>
                <a:glow rad="101600">
                  <a:schemeClr val="tx2">
                    <a:lumMod val="60000"/>
                    <a:lumOff val="40000"/>
                    <a:alpha val="60000"/>
                  </a:schemeClr>
                </a:glo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763688" y="1196752"/>
            <a:ext cx="59766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187624" y="1700808"/>
            <a:ext cx="70567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27584" y="2276872"/>
            <a:ext cx="78488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827584" y="3429000"/>
            <a:ext cx="2664296" cy="12241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156176" y="3542021"/>
            <a:ext cx="2664296" cy="11428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086293" y="2679933"/>
            <a:ext cx="3507223" cy="13321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437112"/>
            <a:ext cx="3744416" cy="242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29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116632"/>
            <a:ext cx="29787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>
                  <a:glow rad="101600">
                    <a:schemeClr val="tx2">
                      <a:lumMod val="60000"/>
                      <a:lumOff val="40000"/>
                      <a:alpha val="60000"/>
                    </a:schemeClr>
                  </a:glow>
                </a:effectLst>
              </a:rPr>
              <a:t>Моё творчество</a:t>
            </a:r>
            <a:endParaRPr lang="ru-RU" sz="3200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>
                <a:glow rad="101600">
                  <a:schemeClr val="tx2">
                    <a:lumMod val="60000"/>
                    <a:lumOff val="40000"/>
                    <a:alpha val="60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2322628"/>
            <a:ext cx="3096344" cy="13681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484784"/>
            <a:ext cx="2952328" cy="13681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429922"/>
            <a:ext cx="2952328" cy="14392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84168" y="1503543"/>
            <a:ext cx="2592288" cy="13681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084168" y="3429922"/>
            <a:ext cx="2699614" cy="13498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65104"/>
            <a:ext cx="3338740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47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262442"/>
            <a:ext cx="4909549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cap="all" dirty="0" smtClean="0">
                <a:ln w="0">
                  <a:solidFill>
                    <a:schemeClr val="accent1">
                      <a:lumMod val="75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tx2">
                      <a:lumMod val="60000"/>
                      <a:lumOff val="40000"/>
                      <a:alpha val="60000"/>
                    </a:schemeClr>
                  </a:glow>
                  <a:reflection blurRad="12700" stA="50000" endPos="50000" dist="5000" dir="5400000" sy="-100000" rotWithShape="0"/>
                </a:effectLst>
              </a:rPr>
              <a:t>Награды и достижения</a:t>
            </a:r>
            <a:endParaRPr lang="ru-RU" sz="3200" b="1" cap="all" dirty="0">
              <a:ln w="0">
                <a:solidFill>
                  <a:schemeClr val="accent1">
                    <a:lumMod val="75000"/>
                  </a:schemeClr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chemeClr val="tx2">
                    <a:lumMod val="60000"/>
                    <a:lumOff val="40000"/>
                    <a:alpha val="6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556792"/>
            <a:ext cx="2736304" cy="12961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861426" y="1595055"/>
            <a:ext cx="2592288" cy="12961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4725144"/>
            <a:ext cx="2736304" cy="13681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940168" y="4725144"/>
            <a:ext cx="2592288" cy="13681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044277"/>
            <a:ext cx="26670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26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476672"/>
            <a:ext cx="1283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Моя школа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132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260648"/>
            <a:ext cx="2011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Моя успеваемость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478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764704"/>
            <a:ext cx="14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Мои учителя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512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548680"/>
            <a:ext cx="342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Список прочитанной литературы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375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5936" y="836712"/>
            <a:ext cx="3983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Внеурочные занятия (секции, кружки)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998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731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267263"/>
            <a:ext cx="2119136" cy="232361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70697" y="-4220"/>
            <a:ext cx="2090637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glow rad="101600">
                    <a:schemeClr val="tx2">
                      <a:alpha val="6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Обо мне</a:t>
            </a:r>
            <a:endParaRPr lang="ru-RU" sz="3600" b="1" cap="all" dirty="0">
              <a:ln/>
              <a:solidFill>
                <a:schemeClr val="accent1"/>
              </a:solidFill>
              <a:effectLst>
                <a:glow rad="101600">
                  <a:schemeClr val="tx2">
                    <a:alpha val="6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642112"/>
            <a:ext cx="3024336" cy="16790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843808" y="3140968"/>
            <a:ext cx="48245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843808" y="3573016"/>
            <a:ext cx="48245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843808" y="4005064"/>
            <a:ext cx="48245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843808" y="4437112"/>
            <a:ext cx="41764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843808" y="4869160"/>
            <a:ext cx="4032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843808" y="5301208"/>
            <a:ext cx="4320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843808" y="5733256"/>
            <a:ext cx="4320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42449" y="2971110"/>
            <a:ext cx="1391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</a:rPr>
              <a:t>Фамилия</a:t>
            </a:r>
            <a:endParaRPr lang="ru-RU" sz="24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2449" y="3342182"/>
            <a:ext cx="736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</a:rPr>
              <a:t>Имя</a:t>
            </a:r>
            <a:endParaRPr lang="ru-RU" sz="2400" dirty="0">
              <a:solidFill>
                <a:schemeClr val="accent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8720" y="3664539"/>
            <a:ext cx="1362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</a:rPr>
              <a:t>Отчество</a:t>
            </a:r>
            <a:endParaRPr lang="ru-RU" sz="2400" dirty="0">
              <a:solidFill>
                <a:schemeClr val="accent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4348" y="4479610"/>
            <a:ext cx="2709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</a:rPr>
              <a:t>Место проживания</a:t>
            </a:r>
            <a:endParaRPr lang="ru-RU" sz="2400" dirty="0">
              <a:solidFill>
                <a:schemeClr val="accent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8262" y="4036431"/>
            <a:ext cx="2197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</a:rPr>
              <a:t>Дата рождения</a:t>
            </a:r>
            <a:endParaRPr lang="ru-RU" sz="2400" dirty="0">
              <a:solidFill>
                <a:schemeClr val="accent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8262" y="4960327"/>
            <a:ext cx="1051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</a:rPr>
              <a:t>Школа</a:t>
            </a:r>
            <a:endParaRPr lang="ru-RU" sz="2400" dirty="0">
              <a:solidFill>
                <a:schemeClr val="accent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4348" y="5403393"/>
            <a:ext cx="913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</a:rPr>
              <a:t>Класс</a:t>
            </a:r>
            <a:endParaRPr lang="ru-RU" sz="2400" dirty="0">
              <a:solidFill>
                <a:schemeClr val="accent2"/>
              </a:solidFill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89" y="29522"/>
            <a:ext cx="1762125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77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99906"/>
            <a:ext cx="6120680" cy="59766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57907" y="122729"/>
            <a:ext cx="4829271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 w="0">
                  <a:solidFill>
                    <a:schemeClr val="tx2">
                      <a:lumMod val="75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tx2">
                      <a:lumMod val="50000"/>
                      <a:alpha val="60000"/>
                    </a:schemeClr>
                  </a:glow>
                  <a:reflection blurRad="12700" stA="50000" endPos="50000" dist="5000" dir="5400000" sy="-100000" rotWithShape="0"/>
                </a:effectLst>
              </a:rPr>
              <a:t>Моя родословная</a:t>
            </a:r>
            <a:endParaRPr lang="ru-RU" sz="4000" b="1" cap="all" dirty="0">
              <a:ln w="0">
                <a:solidFill>
                  <a:schemeClr val="tx2">
                    <a:lumMod val="75000"/>
                  </a:schemeClr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chemeClr val="tx2">
                    <a:lumMod val="50000"/>
                    <a:alpha val="6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013176"/>
            <a:ext cx="1661458" cy="138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17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35492" y="201555"/>
            <a:ext cx="5427127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>
                  <a:solidFill>
                    <a:schemeClr val="tx2">
                      <a:lumMod val="75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lumMod val="75000"/>
                      <a:alpha val="60000"/>
                    </a:schemeClr>
                  </a:glow>
                  <a:reflection blurRad="12700" stA="50000" endPos="50000" dist="5000" dir="5400000" sy="-100000" rotWithShape="0"/>
                </a:effectLst>
              </a:rPr>
              <a:t>Значение моего имени</a:t>
            </a:r>
            <a:endParaRPr lang="ru-RU" sz="3600" b="1" cap="all" dirty="0">
              <a:ln w="0">
                <a:solidFill>
                  <a:schemeClr val="tx2">
                    <a:lumMod val="75000"/>
                  </a:schemeClr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lumMod val="75000"/>
                    <a:alpha val="6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259632" y="1556792"/>
            <a:ext cx="64087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259632" y="2132856"/>
            <a:ext cx="64087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259632" y="2708920"/>
            <a:ext cx="64087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259632" y="3284984"/>
            <a:ext cx="64087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259632" y="3861048"/>
            <a:ext cx="64087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132967"/>
            <a:ext cx="2952328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67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99792" y="219998"/>
            <a:ext cx="4329583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smtClean="0">
                <a:ln w="0">
                  <a:solidFill>
                    <a:schemeClr val="tx2">
                      <a:lumMod val="75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alpha val="60000"/>
                    </a:schemeClr>
                  </a:glow>
                  <a:reflection blurRad="12700" stA="50000" endPos="50000" dist="5000" dir="5400000" sy="-100000" rotWithShape="0"/>
                </a:effectLst>
              </a:rPr>
              <a:t>Тайны моего характера</a:t>
            </a:r>
            <a:endParaRPr lang="ru-RU" sz="2800" b="1" cap="all" dirty="0">
              <a:ln w="0">
                <a:solidFill>
                  <a:schemeClr val="tx2">
                    <a:lumMod val="75000"/>
                  </a:schemeClr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alpha val="6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935133"/>
            <a:ext cx="41144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Качества, которые я ценю в людях: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572000" y="1335243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5536" y="1700808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Качества, которые я ценю в себе: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572000" y="210091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6755" y="2444767"/>
            <a:ext cx="4011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Что бы мне хотелось изменить в себе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572000" y="2814099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1223" y="3129484"/>
            <a:ext cx="2980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Что для меня важнее всего: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3779912" y="3492432"/>
            <a:ext cx="47525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21223" y="3720873"/>
            <a:ext cx="224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К чему я стремлюсь: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203848" y="4088762"/>
            <a:ext cx="53285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Рисунок 2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24" y="4343272"/>
            <a:ext cx="2009775" cy="227647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149" y="4485215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43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1829" y="125944"/>
            <a:ext cx="3504742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>
                  <a:solidFill>
                    <a:schemeClr val="tx2">
                      <a:lumMod val="75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lumMod val="75000"/>
                      <a:alpha val="60000"/>
                    </a:schemeClr>
                  </a:glow>
                  <a:reflection blurRad="12700" stA="50000" endPos="50000" dist="5000" dir="5400000" sy="-100000" rotWithShape="0"/>
                </a:effectLst>
              </a:rPr>
              <a:t>Мои родители</a:t>
            </a:r>
            <a:endParaRPr lang="ru-RU" sz="3600" b="1" cap="all" dirty="0">
              <a:ln w="0">
                <a:solidFill>
                  <a:schemeClr val="tx2">
                    <a:lumMod val="75000"/>
                  </a:schemeClr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lumMod val="75000"/>
                    <a:alpha val="6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908720"/>
            <a:ext cx="4032448" cy="15841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58427" y="2636912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Моя мама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3204227"/>
            <a:ext cx="11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Фамилия: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368586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Имя: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5542" y="4180438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Отчество: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4704563"/>
            <a:ext cx="1639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Место работы: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5180421"/>
            <a:ext cx="1072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Телефон: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475656" y="3573559"/>
            <a:ext cx="19442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475656" y="4055198"/>
            <a:ext cx="19442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619672" y="4549770"/>
            <a:ext cx="180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926426" y="5073895"/>
            <a:ext cx="15654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475656" y="5549753"/>
            <a:ext cx="20162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476571" y="2650666"/>
            <a:ext cx="1460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Мой папа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33531" y="3204227"/>
            <a:ext cx="11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Фамилия: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631698" y="368586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Имя: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4625242" y="4177725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Отчество: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576042" y="4704563"/>
            <a:ext cx="1639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Место работы: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576042" y="5180421"/>
            <a:ext cx="1072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Телефон:</a:t>
            </a:r>
            <a:endParaRPr lang="ru-RU" dirty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5940152" y="3573559"/>
            <a:ext cx="28083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940152" y="4055198"/>
            <a:ext cx="28083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6084168" y="4547057"/>
            <a:ext cx="2664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6476571" y="5073895"/>
            <a:ext cx="22718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940152" y="5549753"/>
            <a:ext cx="28083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256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188640"/>
            <a:ext cx="3771866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smtClean="0">
                <a:ln w="0">
                  <a:solidFill>
                    <a:schemeClr val="tx2">
                      <a:lumMod val="75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lumMod val="75000"/>
                      <a:alpha val="60000"/>
                    </a:schemeClr>
                  </a:glow>
                  <a:reflection blurRad="12700" stA="50000" endPos="50000" dist="5000" dir="5400000" sy="-100000" rotWithShape="0"/>
                </a:effectLst>
              </a:rPr>
              <a:t>Другие члены семьи</a:t>
            </a:r>
            <a:endParaRPr lang="ru-RU" sz="2800" b="1" cap="all" dirty="0">
              <a:ln w="0">
                <a:solidFill>
                  <a:schemeClr val="tx2">
                    <a:lumMod val="75000"/>
                  </a:schemeClr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lumMod val="75000"/>
                    <a:alpha val="6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19683434">
            <a:off x="1031298" y="1464730"/>
            <a:ext cx="2808312" cy="13016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1838227">
            <a:off x="6040793" y="1423160"/>
            <a:ext cx="2592288" cy="134395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2378839">
            <a:off x="1098574" y="3415047"/>
            <a:ext cx="2639762" cy="13022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9156486">
            <a:off x="5936565" y="3417617"/>
            <a:ext cx="2736304" cy="12508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18325" y="4725144"/>
            <a:ext cx="2736304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594" y="1916832"/>
            <a:ext cx="2381767" cy="228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16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188639"/>
            <a:ext cx="255332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cap="all" dirty="0" smtClean="0">
                <a:ln w="0">
                  <a:solidFill>
                    <a:srgbClr val="00206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lumMod val="75000"/>
                      <a:alpha val="60000"/>
                    </a:schemeClr>
                  </a:glow>
                  <a:reflection blurRad="12700" stA="50000" endPos="50000" dist="5000" dir="5400000" sy="-100000" rotWithShape="0"/>
                </a:effectLst>
              </a:rPr>
              <a:t>Мои друзья</a:t>
            </a:r>
            <a:endParaRPr lang="ru-RU" sz="3200" b="1" cap="all" dirty="0">
              <a:ln w="0">
                <a:solidFill>
                  <a:srgbClr val="00206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lumMod val="75000"/>
                    <a:alpha val="6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871" y="174397"/>
            <a:ext cx="1990725" cy="22955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57" y="4148724"/>
            <a:ext cx="1971675" cy="23241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59732" y="1700808"/>
            <a:ext cx="2808312" cy="16561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891278" y="3320632"/>
            <a:ext cx="2705058" cy="16561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88424" y="2508475"/>
            <a:ext cx="2559240" cy="15841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44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183316"/>
            <a:ext cx="2932982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000" b="1" cap="all" dirty="0" smtClean="0">
                <a:ln w="0">
                  <a:solidFill>
                    <a:schemeClr val="tx2">
                      <a:lumMod val="75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lumMod val="75000"/>
                      <a:alpha val="60000"/>
                    </a:schemeClr>
                  </a:glow>
                  <a:reflection blurRad="12700" stA="50000" endPos="50000" dist="5000" dir="5400000" sy="-100000" rotWithShape="0"/>
                </a:effectLst>
              </a:rPr>
              <a:t>Мой город</a:t>
            </a:r>
            <a:endParaRPr lang="ru-RU" sz="4000" b="1" cap="all" dirty="0">
              <a:ln w="0">
                <a:solidFill>
                  <a:schemeClr val="tx2">
                    <a:lumMod val="75000"/>
                  </a:schemeClr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lumMod val="75000"/>
                    <a:alpha val="6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6129" y="1196752"/>
            <a:ext cx="22564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Дата основания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686129" y="1988840"/>
            <a:ext cx="22564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755576" y="2759968"/>
            <a:ext cx="3240360" cy="1800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82061" y="2759968"/>
            <a:ext cx="3240360" cy="1800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560168"/>
            <a:ext cx="2952328" cy="229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54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121</Words>
  <Application>Microsoft Office PowerPoint</Application>
  <PresentationFormat>Экран (4:3)</PresentationFormat>
  <Paragraphs>46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Юля</dc:creator>
  <cp:lastModifiedBy>Юля</cp:lastModifiedBy>
  <cp:revision>18</cp:revision>
  <dcterms:created xsi:type="dcterms:W3CDTF">2015-04-08T17:33:50Z</dcterms:created>
  <dcterms:modified xsi:type="dcterms:W3CDTF">2015-04-08T20:51:55Z</dcterms:modified>
</cp:coreProperties>
</file>