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A1%D0%B5%D0%B2%D0%B5%D1%80%D0%BD%D1%8B%D0%B9_%D0%B6%D0%B8%D0%BB%D0%BE%D0%B9_%D0%BC%D0%B0%D1%81%D1%81%D0%B8%D0%B2_(%D0%A0%D0%BE%D1%81%D1%82%D0%BE%D0%B2-%D0%BD%D0%B0-%D0%94%D0%BE%D0%BD%D1%83)" TargetMode="External"/><Relationship Id="rId4" Type="http://schemas.openxmlformats.org/officeDocument/2006/relationships/hyperlink" Target="https://ru.wikipedia.org/w/index.php?title=%D0%97%D0%B0%D0%BF%D0%B0%D0%B4%D0%BD%D1%8B%D0%B9_%D0%B6%D0%B8%D0%BB%D0%BE%D0%B9_%D0%BC%D0%B0%D1%81%D1%81%D0%B8%D0%B2_(%D0%A0%D0%BE%D1%81%D1%82%D0%BE%D0%B2-%D0%BD%D0%B0-%D0%94%D0%BE%D0%BD%D1%83)&amp;action=edit&amp;redlink=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hyperlink" Target="https://ru.wikipedia.org/wiki/1943_%D0%B3%D0%BE%D0%B4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5%D0%BC%D0%BE%D1%80%D0%B8%D0%B0%D0%BB%D1%8C%D0%BD%D1%8B%D0%B9_%D0%BA%D0%BE%D0%BC%D0%BF%D0%BB%D0%B5%D0%BA%D1%81_%C2%AB%D0%9F%D0%B0%D0%B2%D1%88%D0%B8%D0%BC_%D0%B2%D0%BE%D0%B8%D0%BD%D0%B0%D0%BC%C2%BB_(%D0%A0%D0%BE%D1%81%D1%82%D0%BE%D0%B2-%D0%BD%D0%B0-%D0%94%D0%BE%D0%BD%D1%83)" TargetMode="External"/><Relationship Id="rId5" Type="http://schemas.openxmlformats.org/officeDocument/2006/relationships/hyperlink" Target="https://ru.wikipedia.org/wiki/1959_%D0%B3%D0%BE%D0%B4" TargetMode="External"/><Relationship Id="rId4" Type="http://schemas.openxmlformats.org/officeDocument/2006/relationships/hyperlink" Target="https://ru.wikipedia.org/wiki/9_%D0%BC%D0%B0%D1%8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nkgorodov.ru/region/region.php?id=54" TargetMode="External"/><Relationship Id="rId2" Type="http://schemas.openxmlformats.org/officeDocument/2006/relationships/hyperlink" Target="http://www.bankgorodov.ru/region/raion.php?id=135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nkgorodov.ru/fame/index.php?fid=384" TargetMode="External"/><Relationship Id="rId2" Type="http://schemas.openxmlformats.org/officeDocument/2006/relationships/hyperlink" Target="http://www.bankgorodov.ru/fame/index.php?fid=38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nkgorodov.ru/region/region.php?id=54" TargetMode="External"/><Relationship Id="rId2" Type="http://schemas.openxmlformats.org/officeDocument/2006/relationships/hyperlink" Target="http://www.bankgorodov.ru/region/raion.php?id=134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0%D0%BB%D0%B5%D0%BA%D1%81%D0%B0%D0%BD%D0%B4%D1%80%D0%BE%D0%B2%D1%81%D0%BA%D0%B0%D1%8F_(%D0%A0%D0%BE%D1%81%D1%82%D0%BE%D0%B2%D1%81%D0%BA%D0%B0%D1%8F_%D0%BE%D0%B1%D0%BB%D0%B0%D1%81%D1%82%D1%8C)" TargetMode="External"/><Relationship Id="rId3" Type="http://schemas.openxmlformats.org/officeDocument/2006/relationships/image" Target="../media/image12.jpeg"/><Relationship Id="rId7" Type="http://schemas.openxmlformats.org/officeDocument/2006/relationships/hyperlink" Target="https://ru.wikipedia.org/wiki/%D0%A1%D1%82%D0%B0%D0%BD%D0%B8%D1%86%D0%B0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961_%D0%B3%D0%BE%D0%B4" TargetMode="External"/><Relationship Id="rId5" Type="http://schemas.openxmlformats.org/officeDocument/2006/relationships/hyperlink" Target="https://ru.wikipedia.org/wiki/1945_%D0%B3%D0%BE%D0%B4" TargetMode="External"/><Relationship Id="rId10" Type="http://schemas.openxmlformats.org/officeDocument/2006/relationships/hyperlink" Target="https://ru.wikipedia.org/wiki/%D0%A0%D0%BE%D1%81%D1%82%D0%BE%D0%B2%D1%81%D0%BA%D0%B8%D0%B9_%D0%B0%D0%BA%D0%B0%D0%B4%D0%B5%D0%BC%D0%B8%D1%87%D0%B5%D1%81%D0%BA%D0%B8%D0%B9_%D1%82%D0%B5%D0%B0%D1%82%D1%80_%D0%B4%D1%80%D0%B0%D0%BC%D1%8B_%D0%B8%D0%BC._%D0%9C._%D0%93%D0%BE%D1%80%D1%8C%D0%BA%D0%BE%D0%B3%D0%BE" TargetMode="External"/><Relationship Id="rId4" Type="http://schemas.openxmlformats.org/officeDocument/2006/relationships/hyperlink" Target="https://ru.wikipedia.org/wiki/9_%D0%B0%D0%B2%D0%B3%D1%83%D1%81%D1%82%D0%B0" TargetMode="External"/><Relationship Id="rId9" Type="http://schemas.openxmlformats.org/officeDocument/2006/relationships/hyperlink" Target="https://ru.wikipedia.org/wiki/1963_%D0%B3%D0%BE%D0%B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https://ru.wikipedia.org/wiki/%D0%92%D0%BE%D1%80%D0%BE%D1%88%D0%B8%D0%BB%D0%BE%D0%B2%D1%81%D0%BA%D0%B8%D0%B9_%D0%BC%D0%BE%D1%81%D1%82" TargetMode="External"/><Relationship Id="rId4" Type="http://schemas.openxmlformats.org/officeDocument/2006/relationships/hyperlink" Target="https://ru.wikipedia.org/wiki/1965_%D0%B3%D0%BE%D0%B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ru.wikipedia.org/wiki/1970-%D0%B5_%D0%B3%D0%BE%D0%B4%D1%8B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kkupatciya+rostova+na+donu+328458948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645024"/>
            <a:ext cx="7772400" cy="2954759"/>
          </a:xfrm>
        </p:spPr>
        <p:style>
          <a:lnRef idx="0">
            <a:schemeClr val="accent6"/>
          </a:lnRef>
          <a:fillRef idx="1003">
            <a:schemeClr val="dk2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Послевоенные годы на Донской земле</a:t>
            </a:r>
            <a:endParaRPr lang="ru-RU" sz="6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004048" y="5373216"/>
            <a:ext cx="262778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8313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начальных классов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6831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Ростова-на-Дону  МБОУ «Школы №22»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6831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Агапова А.И.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2ebdd_1af29ada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2976"/>
            <a:ext cx="5076334" cy="3645024"/>
          </a:xfrm>
          <a:prstGeom prst="rect">
            <a:avLst/>
          </a:prstGeom>
        </p:spPr>
      </p:pic>
      <p:pic>
        <p:nvPicPr>
          <p:cNvPr id="5" name="Рисунок 4" descr="0_40a4b_66fbf08d_XX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322168" cy="376099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404664"/>
            <a:ext cx="4788024" cy="5616624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результате массового жилищного строительства были построены крупные жилые массивы 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tooltip="Западный жилой массив (Ростов-на-Дону) (страница отсутствует)"/>
              </a:rPr>
              <a:t>Западный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и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tooltip="Северный жилой массив (Ростов-на-Дону)"/>
              </a:rPr>
              <a:t>Северный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Фактически площадь жилого фонда города за три десятилетия более чем удвоилась.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6c099_9fcbf64f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402385"/>
            <a:ext cx="6667500" cy="34556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Огонь Вечной славы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801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669" y="3482752"/>
            <a:ext cx="4500331" cy="3375248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24253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8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  <a:hlinkClick r:id="rId4" tooltip="9 мая"/>
              </a:rPr>
              <a:t>9 мая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  <a:hlinkClick r:id="rId5" tooltip="1959 год"/>
              </a:rPr>
              <a:t>1959 года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 в Ростове-на-Дону был зажжён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  <a:hlinkClick r:id="rId6" tooltip="Мемориальный комплекс «Павшим воинам» (Ростов-на-Дону)"/>
              </a:rPr>
              <a:t>Вечный огонь (Огонь Вечной славы)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. Памятник был открыт у братской могилы на площади Карла Маркса. Днем и ночью, в дождь и пургу полыхает Огонь Вечной славы , где в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  <a:hlinkClick r:id="rId7" tooltip="1943 год"/>
              </a:rPr>
              <a:t>1943 году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rial" pitchFamily="34" charset="0"/>
              </a:rPr>
              <a:t> были захоронены 301 человек — советские воины и мирные граждане, павшие в период германской оккупации и в боях при защите и освобождении города Ростова-на-Дону. Каждая школа (гимназия, лицей) дежурит на посту у Вечного огня в течение недели.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Маресьев</a:t>
            </a: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Алексей Петрович</a:t>
            </a:r>
            <a:b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(7 (20) мая 1916 года - 18 мая 2001 года)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844824"/>
            <a:ext cx="5868144" cy="5257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Летчик, гвардии старший лейтенант, в годы Великой Отечественной войны потерявший ступни обеих ног из-за гангрены, но продолжавший защищать небо Родины. Герой Советского Союза, совершивший 86 боевых вылетов и сбивший одиннадцать самолетов противника. С 1939 года проходил обучение в авиационной школе в городе Батайске, отсюда был направлен на фронт.</a:t>
            </a:r>
          </a:p>
          <a:p>
            <a:endParaRPr lang="ru-RU" dirty="0"/>
          </a:p>
        </p:txBody>
      </p:sp>
      <p:pic>
        <p:nvPicPr>
          <p:cNvPr id="4" name="Рисунок 3" descr="http://www.bankgorodov.ru/photo_f/1385373735_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352439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Гагарин Юрий Алексеевич</a:t>
            </a:r>
            <a:b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(9 марта 1934 года - 27 марта 1968 года)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772816"/>
            <a:ext cx="4499992" cy="48965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Летчик-космонавт СССР, Герой Советского Союза (1961), первый космонавт планеты Земля. Почетный гражданин города Новочеркасска с 1961 года.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http://www.bankgorodov.ru/photo_f/1310479338_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420409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Шварц Евгений Львович</a:t>
            </a:r>
            <a:b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(9 (21) октября 1896 года - 15 января 1958 года)</a:t>
            </a:r>
            <a:endParaRPr lang="ru-RU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4139952" cy="5157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Cоветский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писатель, драматург, сценарист. В 1919-1921 годах был актером Театральной мастерской под руководством П. К.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Вейсбрема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Ростове-на-Дону.</a:t>
            </a:r>
          </a:p>
          <a:p>
            <a:endParaRPr lang="ru-RU" dirty="0"/>
          </a:p>
        </p:txBody>
      </p:sp>
      <p:pic>
        <p:nvPicPr>
          <p:cNvPr id="4" name="Рисунок 3" descr="http://www.bankgorodov.ru/photo_f/1310469856_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16832"/>
            <a:ext cx="40324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Конев Иван Степанович</a:t>
            </a:r>
            <a:b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(16 (28) декабря 1897 года - 21 мая 1973 года)</a:t>
            </a:r>
            <a:endParaRPr lang="ru-RU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85184" y="1628800"/>
            <a:ext cx="4258816" cy="52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Советский полководец, Маршал Советского Союза (1944), дважды Герой Советского Союза (1944, 1945), Герой ЧССР (1971), Герой МНР (1971). В январе-июне 1941 года командовал войсками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Кавказского военного округа.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http://www.bankgorodov.ru/photo_f/1330938922_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381186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Шолохов Михаил Александрович</a:t>
            </a:r>
            <a:b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(11 (24) мая 1905 года - 21 февраля 1984 года)</a:t>
            </a:r>
            <a:endParaRPr lang="ru-RU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600200"/>
            <a:ext cx="4788024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Русский советский писатель, лауреат Нобелевской премии по литературе (1965). Родился 11 (24) мая 1905 года на хуторе </a:t>
            </a:r>
            <a:r>
              <a:rPr lang="ru-RU" dirty="0" err="1" smtClean="0"/>
              <a:t>Кружилин</a:t>
            </a:r>
            <a:r>
              <a:rPr lang="ru-RU" dirty="0" smtClean="0"/>
              <a:t> Донецкого округа Области Войска Донского (ныне </a:t>
            </a:r>
            <a:r>
              <a:rPr lang="ru-RU" dirty="0" smtClean="0">
                <a:hlinkClick r:id="rId2"/>
              </a:rPr>
              <a:t>Шолоховский район</a:t>
            </a:r>
            <a:r>
              <a:rPr lang="ru-RU" dirty="0" smtClean="0"/>
              <a:t> </a:t>
            </a:r>
            <a:r>
              <a:rPr lang="ru-RU" dirty="0" smtClean="0">
                <a:hlinkClick r:id="rId3"/>
              </a:rPr>
              <a:t>Ростовской области</a:t>
            </a:r>
            <a:r>
              <a:rPr lang="ru-RU" dirty="0" smtClean="0"/>
              <a:t>). Жил на хуторе с родителями до 1910 года.</a:t>
            </a:r>
            <a:endParaRPr lang="ru-RU" dirty="0"/>
          </a:p>
        </p:txBody>
      </p:sp>
      <p:pic>
        <p:nvPicPr>
          <p:cNvPr id="4" name="Рисунок 3" descr="http://www.bankgorodov.ru/photo_f/1329851545_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276872"/>
            <a:ext cx="410445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Сталин Иосиф Виссарионович</a:t>
            </a:r>
            <a:b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(9 (21) декабря 1879 года - 5 марта 1953 года)</a:t>
            </a:r>
            <a:endParaRPr lang="ru-RU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700808"/>
            <a:ext cx="5148064" cy="51571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Революционер-марксист, советский партийный и государственный деятель, Генеральный секретарь ЦК ВКП(б) (1922-1953), Генералиссимус Советского Союза (1945). 23-24 августа 1933 года посещал конезавод им. </a:t>
            </a:r>
            <a:r>
              <a:rPr lang="ru-RU" dirty="0" smtClean="0">
                <a:hlinkClick r:id="rId2"/>
              </a:rPr>
              <a:t>С. М. Буденного</a:t>
            </a:r>
            <a:r>
              <a:rPr lang="ru-RU" dirty="0" smtClean="0"/>
              <a:t> в сопровождении </a:t>
            </a:r>
            <a:r>
              <a:rPr lang="ru-RU" dirty="0" smtClean="0">
                <a:hlinkClick r:id="rId3"/>
              </a:rPr>
              <a:t>К. Е. Ворошилова</a:t>
            </a:r>
            <a:r>
              <a:rPr lang="ru-RU" dirty="0" smtClean="0"/>
              <a:t> и С. М. Буденного.</a:t>
            </a:r>
            <a:endParaRPr lang="ru-RU" dirty="0"/>
          </a:p>
        </p:txBody>
      </p:sp>
      <p:pic>
        <p:nvPicPr>
          <p:cNvPr id="4" name="Рисунок 3" descr="http://www.bankgorodov.ru/photo_f/1325956532_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420888"/>
            <a:ext cx="3716039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Ворошилов </a:t>
            </a:r>
            <a:r>
              <a:rPr lang="ru-RU" b="1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Климент</a:t>
            </a: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Ефремович</a:t>
            </a:r>
            <a:b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(23 января (4 февраля) 1881 года - 2 декабря 1969 года)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844824"/>
            <a:ext cx="6588224" cy="5013176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Советский военачальник, партийный и государственный деятель. Маршал Советского Союза (1935). Впервые посетил Ростов-на-Дону в 1900 году, скрываясь от полиции. В феврале 1920 года в составе 1-й Конной армии участвовал в освобождении города от белых. В 1921-1924 годах жил в городе, командовал войсками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Северо-Кавказского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военного округа. 9 февраля 1968 года V сессия Ростовского городского Совета депутатов трудящихся одиннадцатого созыва присвоила ему звание почетного гражданина города Ростова-на-Дону.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http://www.bankgorodov.ru/photo_f/1329303794_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298782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Будённый Семен Михайлович</a:t>
            </a:r>
            <a:b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(13 (25) апреля 1883 года - 26 октября 1973 года)</a:t>
            </a:r>
            <a:endParaRPr lang="ru-RU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600200"/>
            <a:ext cx="5940152" cy="5257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Советский военачальник, командующий 1-й Конной армии во время Гражданской войны 1918-1920 годов, Маршал Советского Союза (1935). Родился 13 (25) апреля 1883 года на хуторе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Козюрин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Платовской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(ныне – Буденновской) станицы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Сальского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округа Области Войска Донского (ныне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Пролетарский район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Ростовской области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Неоднократно посещал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Платовскую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(Буденновскую) впоследствии.</a:t>
            </a:r>
          </a:p>
          <a:p>
            <a:endParaRPr lang="ru-RU" dirty="0"/>
          </a:p>
        </p:txBody>
      </p:sp>
      <p:pic>
        <p:nvPicPr>
          <p:cNvPr id="4" name="Рисунок 3" descr="http://www.bankgorodov.ru/photo_f/1329204160_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44824"/>
            <a:ext cx="295232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shinist_poezdae_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5907" y="2924944"/>
            <a:ext cx="3888093" cy="29160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мая 1945 года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«День победы»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2936"/>
            <a:ext cx="6444208" cy="4005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февраля 1943 года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День освобождения Ростова-на-Дону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00"/>
                </a:solidFill>
              </a:rPr>
              <a:t>Калинин Михаил Иванович</a:t>
            </a:r>
            <a:br>
              <a:rPr lang="ru-RU" b="1" u="sng" dirty="0" smtClean="0">
                <a:solidFill>
                  <a:srgbClr val="FFFF00"/>
                </a:solidFill>
              </a:rPr>
            </a:br>
            <a:r>
              <a:rPr lang="ru-RU" b="1" u="sng" dirty="0" smtClean="0">
                <a:solidFill>
                  <a:srgbClr val="FFFF00"/>
                </a:solidFill>
              </a:rPr>
              <a:t>(7 (19) ноября 1875 года - 3 июня 1946 года)</a:t>
            </a:r>
            <a:endParaRPr lang="ru-RU" b="1" u="sng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700808"/>
            <a:ext cx="5724128" cy="515719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Советский партийный и государственный деятель, Председатель ВЦИК (1919-1922), ЦИК СССР (1922-1938), Председатель Президиума Верховного Совета СССР (1938-1946). Посещал станцию Сулин в августе 1920 году в ходе очередного рейса агитационно-инструкторского поезда «Октябрьская революция». Выступал на митинге перед рабочими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Сулинского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завода.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http://www.bankgorodov.ru/photo_f/1328721361_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370810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Елисеев Геннадий Николаевич</a:t>
            </a:r>
            <a:b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(26 декабря 1937 года - 28 ноября 1973 года)</a:t>
            </a:r>
            <a:endParaRPr lang="ru-RU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600200"/>
            <a:ext cx="5148064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Летчик, капитан, заместитель командира эскадрильи 982 истребительного авиационного полка 34 воздушной армии Закавказского военного округа, Герой Советского Союза (1973, посмертно). В 1959 году окончил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Батайское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военное авиационное училище летчиков.</a:t>
            </a:r>
          </a:p>
          <a:p>
            <a:endParaRPr lang="ru-RU" dirty="0"/>
          </a:p>
        </p:txBody>
      </p:sp>
      <p:pic>
        <p:nvPicPr>
          <p:cNvPr id="4" name="Рисунок 3" descr="http://www.bankgorodov.ru/photo_f/1310473503_m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4359349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4283968" cy="3717032"/>
          </a:xfr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0"/>
            <a:ext cx="5004048" cy="4210050"/>
          </a:xfrm>
          <a:prstGeom prst="rect">
            <a:avLst/>
          </a:prstGeom>
        </p:spPr>
      </p:pic>
      <p:pic>
        <p:nvPicPr>
          <p:cNvPr id="6" name="Рисунок 5" descr="3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76224"/>
            <a:ext cx="5133950" cy="3681776"/>
          </a:xfrm>
          <a:prstGeom prst="rect">
            <a:avLst/>
          </a:prstGeom>
        </p:spPr>
      </p:pic>
      <p:pic>
        <p:nvPicPr>
          <p:cNvPr id="7" name="Рисунок 6" descr="sevastopo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59449" y="3801633"/>
            <a:ext cx="4584551" cy="305636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okzal_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5459477" cy="3789040"/>
          </a:xfrm>
        </p:spPr>
      </p:pic>
      <p:pic>
        <p:nvPicPr>
          <p:cNvPr id="5" name="Рисунок 4" descr="RIAN_archive_2383_The_ruins_of_Stalingra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89040"/>
            <a:ext cx="6126769" cy="3068960"/>
          </a:xfrm>
          <a:prstGeom prst="rect">
            <a:avLst/>
          </a:prstGeom>
        </p:spPr>
      </p:pic>
      <p:pic>
        <p:nvPicPr>
          <p:cNvPr id="6" name="Рисунок 5" descr="9319E64D-7C01-BD11-2885-C8FA835939B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0"/>
            <a:ext cx="5076056" cy="3836144"/>
          </a:xfrm>
          <a:prstGeom prst="rect">
            <a:avLst/>
          </a:prstGeom>
        </p:spPr>
      </p:pic>
      <p:pic>
        <p:nvPicPr>
          <p:cNvPr id="7" name="Рисунок 6" descr="39320_o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60889" y="3823990"/>
            <a:ext cx="4183111" cy="30340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292c9_fa722478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25408" y="3861048"/>
            <a:ext cx="4618591" cy="2996952"/>
          </a:xfrm>
          <a:prstGeom prst="rect">
            <a:avLst/>
          </a:prstGeom>
        </p:spPr>
      </p:pic>
      <p:pic>
        <p:nvPicPr>
          <p:cNvPr id="4" name="Рисунок 3" descr="01-48-1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8000" y="404664"/>
            <a:ext cx="3556000" cy="3886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ВОССТАНОВЛЕНИЕ ЭКОНОМИКИ: ЦЕНА УСПЕХА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4932040" cy="566124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 обернулась для СССР огромными людскими и материальными потерями. Она унесла почти 27 млн. человеческих жизней. Было разрушено 1710 городов и поселков городского типа, уничтожено 70 тыс. сел и деревень, взорвано и выведено из строя 31850 заводов и фабрик, 1135 шахт, 65 тыс. км железнодорожных путей. Посевные площади сократились на 36,8 млн. га. Страна потеряла примерно одну треть своего национального богатства.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le71ded0a5c5ea6f613e50d7d1a413eb5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4132570" cy="37252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промышленности.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313384"/>
            <a:ext cx="4860032" cy="55446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Восстановление промышленности проходило в очень тяжелых условиях. В первые послевоенные годы труд советских людей мало чем отличался от военной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чрезвычайщины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Постоянная нехватка продуктов (карточная система была отменена лишь в 1947 г.), тяжелейшие условия труда и быта, высокий уровень заболеваемости и смертности объясняли населению тем, что долгожданный мир только наступил и жизнь вот-вот наладится. Однако этого не происходило.</a:t>
            </a:r>
          </a:p>
          <a:p>
            <a:endParaRPr lang="ru-RU" dirty="0"/>
          </a:p>
        </p:txBody>
      </p:sp>
      <p:pic>
        <p:nvPicPr>
          <p:cNvPr id="5" name="Рисунок 4" descr="6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91015"/>
            <a:ext cx="4610370" cy="30669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42172125_0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0"/>
            <a:ext cx="4716016" cy="37149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3722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Сельское хозяйство.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4716016" cy="59492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За период с 1946-1949 гг. в пользу колхозов были прирезаны 10,6 млн. га земли из крестьянских приусадебных участков.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Были значительно повышены налоги с доходов от продаж на рынке. Сама рыночная торговля разрешалась лишь тем крестьянам, колхозы которых выполнили государственные поставки.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82263-i009-001-215191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736208"/>
            <a:ext cx="4788024" cy="3121792"/>
          </a:xfrm>
          <a:prstGeom prst="rect">
            <a:avLst/>
          </a:prstGeom>
        </p:spPr>
      </p:pic>
      <p:pic>
        <p:nvPicPr>
          <p:cNvPr id="5" name="Рисунок 4" descr="1309547650_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276872"/>
            <a:ext cx="2897168" cy="202004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328596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25339"/>
            <a:ext cx="4111104" cy="3132661"/>
          </a:xfrm>
          <a:prstGeom prst="rect">
            <a:avLst/>
          </a:prstGeom>
        </p:spPr>
      </p:pic>
      <p:pic>
        <p:nvPicPr>
          <p:cNvPr id="4" name="Рисунок 3" descr="1955_teatralna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26260" y="3537929"/>
            <a:ext cx="5017740" cy="33200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Послевоенные годы Ростова-на-Дону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21744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tooltip="9 августа"/>
              </a:rPr>
              <a:t>9 августа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tooltip="1945 год"/>
              </a:rPr>
              <a:t>1945 года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Начало восстановления города.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tooltip="1961 год"/>
              </a:rPr>
              <a:t>1961 году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 состав Ростова-на-Дону была включена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tooltip="Станица"/>
              </a:rPr>
              <a:t>станица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 tooltip="Александровская (Ростовская область)"/>
              </a:rPr>
              <a:t>Александровская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9" tooltip="1963 год"/>
              </a:rPr>
              <a:t>1963 году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восстановлен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0" tooltip="Ростовский академический театр драмы им. М. Горького"/>
              </a:rPr>
              <a:t>Ростовский академический театр драмы им. М. Горького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ost-9600-1208361212_thum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3068960"/>
            <a:ext cx="4966069" cy="3528392"/>
          </a:xfrm>
        </p:spPr>
      </p:pic>
      <p:pic>
        <p:nvPicPr>
          <p:cNvPr id="7" name="Рисунок 6" descr="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156798" cy="33261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404664"/>
            <a:ext cx="5436096" cy="25202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tooltip="1965 год"/>
              </a:rPr>
              <a:t>1965 году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был открыт новый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tooltip="Ворошиловский мост"/>
              </a:rPr>
              <a:t>Ворошиловский мост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0_40a55_16eab970_XXX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568143"/>
            <a:ext cx="4654798" cy="328985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6084168" cy="29969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 </a:t>
            </a:r>
            <a:r>
              <a:rPr lang="ru-RU" dirty="0" smtClean="0">
                <a:solidFill>
                  <a:srgbClr val="FFFF00"/>
                </a:solidFill>
                <a:hlinkClick r:id="rId2" tooltip="1970-е годы"/>
              </a:rPr>
              <a:t>1970-е годы</a:t>
            </a:r>
            <a:r>
              <a:rPr lang="ru-RU" dirty="0" smtClean="0">
                <a:solidFill>
                  <a:srgbClr val="FFFF00"/>
                </a:solidFill>
              </a:rPr>
              <a:t> была проведена реконструкция «Ростсельмаша» и других крупных предприятий города.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b0a21319ce6WuO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05826"/>
            <a:ext cx="5136232" cy="3852174"/>
          </a:xfrm>
          <a:prstGeom prst="rect">
            <a:avLst/>
          </a:prstGeom>
        </p:spPr>
      </p:pic>
      <p:pic>
        <p:nvPicPr>
          <p:cNvPr id="6" name="Рисунок 5" descr="4b2a299575da3f89daedfa82d85f0eb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07581" y="3875931"/>
            <a:ext cx="4936419" cy="2982069"/>
          </a:xfrm>
          <a:prstGeom prst="rect">
            <a:avLst/>
          </a:prstGeom>
        </p:spPr>
      </p:pic>
      <p:pic>
        <p:nvPicPr>
          <p:cNvPr id="5" name="Рисунок 4" descr="134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1340768"/>
            <a:ext cx="3059832" cy="31928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4147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6660232" cy="530120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0"/>
            <a:ext cx="8604448" cy="4525963"/>
          </a:xfrm>
        </p:spPr>
        <p:txBody>
          <a:bodyPr/>
          <a:lstStyle/>
          <a:p>
            <a:pPr algn="r"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ознаменование славных подвигов рабочих завода "Ростсельмаш", 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парке им. Н.Островского была установлена Стела Героев. Инициаторами её создания стали в 1973 году трудящиеся завода.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695</Words>
  <Application>Microsoft Office PowerPoint</Application>
  <PresentationFormat>Экран (4:3)</PresentationFormat>
  <Paragraphs>44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Послевоенные годы на Донской земле</vt:lpstr>
      <vt:lpstr>9 мая 1945 года – «День победы»</vt:lpstr>
      <vt:lpstr>ВОССТАНОВЛЕНИЕ ЭКОНОМИКИ: ЦЕНА УСПЕХА </vt:lpstr>
      <vt:lpstr>Развитие промышленности. </vt:lpstr>
      <vt:lpstr>Сельское хозяйство.</vt:lpstr>
      <vt:lpstr>Послевоенные годы Ростова-на-Дону</vt:lpstr>
      <vt:lpstr>В 1965 году был открыт новый Ворошиловский мост.</vt:lpstr>
      <vt:lpstr>В 1970-е годы была проведена реконструкция «Ростсельмаша» и других крупных предприятий города.  </vt:lpstr>
      <vt:lpstr>Слайд 9</vt:lpstr>
      <vt:lpstr>Слайд 10</vt:lpstr>
      <vt:lpstr>Огонь Вечной славы</vt:lpstr>
      <vt:lpstr>Маресьев Алексей Петрович (7 (20) мая 1916 года - 18 мая 2001 года)  </vt:lpstr>
      <vt:lpstr>Гагарин Юрий Алексеевич (9 марта 1934 года - 27 марта 1968 года) </vt:lpstr>
      <vt:lpstr>Шварц Евгений Львович (9 (21) октября 1896 года - 15 января 1958 года)</vt:lpstr>
      <vt:lpstr>Конев Иван Степанович (16 (28) декабря 1897 года - 21 мая 1973 года)</vt:lpstr>
      <vt:lpstr>Шолохов Михаил Александрович (11 (24) мая 1905 года - 21 февраля 1984 года)</vt:lpstr>
      <vt:lpstr>Сталин Иосиф Виссарионович (9 (21) декабря 1879 года - 5 марта 1953 года)</vt:lpstr>
      <vt:lpstr>Ворошилов Климент Ефремович (23 января (4 февраля) 1881 года - 2 декабря 1969 года) </vt:lpstr>
      <vt:lpstr>Будённый Семен Михайлович (13 (25) апреля 1883 года - 26 октября 1973 года)</vt:lpstr>
      <vt:lpstr>Калинин Михаил Иванович (7 (19) ноября 1875 года - 3 июня 1946 года)</vt:lpstr>
      <vt:lpstr>Елисеев Геннадий Николаевич (26 декабря 1937 года - 28 ноября 1973 года)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31</cp:revision>
  <dcterms:created xsi:type="dcterms:W3CDTF">2015-02-10T14:43:30Z</dcterms:created>
  <dcterms:modified xsi:type="dcterms:W3CDTF">2016-11-22T16:52:56Z</dcterms:modified>
</cp:coreProperties>
</file>