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2650DE-A92E-45AA-BB3B-62BC93159A9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521F9B9-23C2-45CB-815A-9453C8433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Харетонова\Desktop\Karta-velikobritanii2.pn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учитель года\map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" y="928670"/>
            <a:ext cx="9144064" cy="59293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285728"/>
            <a:ext cx="7429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United Kingdom of </a:t>
            </a: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reat Britain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3143248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Edinburgh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2714620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>
                  <a:solidFill>
                    <a:srgbClr val="FFFF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Scotland</a:t>
            </a:r>
            <a:endParaRPr lang="ru-RU" sz="2800" b="1" cap="all" dirty="0">
              <a:ln w="0">
                <a:solidFill>
                  <a:srgbClr val="FFFF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15140" y="4786322"/>
            <a:ext cx="172515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England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6" y="4572008"/>
            <a:ext cx="108439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Wales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3786190"/>
            <a:ext cx="291034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000" b="1" cap="all" dirty="0" smtClean="0">
                <a:ln w="0">
                  <a:solidFill>
                    <a:schemeClr val="tx2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Northern Ireland</a:t>
            </a:r>
            <a:endParaRPr lang="ru-RU" sz="2000" b="1" cap="all" dirty="0">
              <a:ln w="0">
                <a:solidFill>
                  <a:schemeClr val="tx2">
                    <a:lumMod val="50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15206" y="528638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London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0430" y="485776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Cardiff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00298" y="4143380"/>
            <a:ext cx="121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Belfast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Харетонова\Desktop\Flag_of_England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500438"/>
            <a:ext cx="1428760" cy="85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358082" y="4143380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Saint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GEorge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" name="Picture 2" descr="C:\Users\Харетонова\Desktop\Flag_of_Wales_2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5214950"/>
            <a:ext cx="1708686" cy="102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00298" y="5786454"/>
            <a:ext cx="1421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Saint David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6" name="Picture 2" descr="C:\Users\Харетонова\Desktop\Flag_of_Scotland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785926"/>
            <a:ext cx="1309696" cy="85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715140" y="2357430"/>
            <a:ext cx="1699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Saint Andrew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" name="Picture 2" descr="C:\Users\Харетонова\Desktop\Без названия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3000372"/>
            <a:ext cx="1349596" cy="80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857488" y="3357562"/>
            <a:ext cx="1592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Saint Patrick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" name="Picture 2" descr="C:\Users\Харетонова\Desktop\Flag_of_the_United_Kingdom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857232"/>
            <a:ext cx="2000232" cy="107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285984" y="1428736"/>
            <a:ext cx="1791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Union Jack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2" name="Picture 2" descr="C:\Users\Харетонова\Desktop\Без названия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3214686"/>
            <a:ext cx="1233825" cy="92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8406226" y="3071810"/>
            <a:ext cx="73777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Rose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4" name="Picture 2" descr="C:\Users\Харетонова\Desktop\images (1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5833972"/>
            <a:ext cx="1143008" cy="96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357950" y="6488668"/>
            <a:ext cx="997517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Daffodil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6" name="Picture 2" descr="C:\Users\Харетонова\Desktop\image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1785927"/>
            <a:ext cx="1285884" cy="92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3428992" y="2214554"/>
            <a:ext cx="863378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histle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" name="Picture 2" descr="C:\Users\Харетонова\Desktop\Без названия (1)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000372"/>
            <a:ext cx="1428760" cy="77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14282" y="40719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14282" y="3643314"/>
            <a:ext cx="1178912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Shamrock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Nationalities and Language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3" name="Group 91"/>
          <p:cNvGraphicFramePr>
            <a:graphicFrameLocks/>
          </p:cNvGraphicFramePr>
          <p:nvPr/>
        </p:nvGraphicFramePr>
        <p:xfrm>
          <a:off x="457200" y="1600200"/>
          <a:ext cx="8229600" cy="4907599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State</a:t>
                      </a: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Country</a:t>
                      </a:r>
                      <a:endParaRPr kumimoji="0" 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Capital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People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Language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Great Britain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London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British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English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England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London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English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English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Scotland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Edinburgh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Scots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Scottish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English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Wales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Cardiff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Welsh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Welsh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English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Northern Ireland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Belfast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Irish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Irish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English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714488"/>
            <a:ext cx="7286676" cy="2286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Thank you </a:t>
            </a:r>
          </a:p>
          <a:p>
            <a:pPr algn="ctr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for attention!!!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98</TotalTime>
  <Words>77</Words>
  <Application>Microsoft Office PowerPoint</Application>
  <PresentationFormat>Экран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</dc:creator>
  <cp:lastModifiedBy>Admin</cp:lastModifiedBy>
  <cp:revision>14</cp:revision>
  <dcterms:created xsi:type="dcterms:W3CDTF">2016-11-22T10:50:04Z</dcterms:created>
  <dcterms:modified xsi:type="dcterms:W3CDTF">2016-11-23T09:55:08Z</dcterms:modified>
</cp:coreProperties>
</file>