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DF9BACA-D830-40D3-8D9B-9FA1B9A350F9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568D70-F670-4E9D-B6AA-C8CA263783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  <p:sndAc>
      <p:stSnd>
        <p:snd r:embed="rId13" name="arrow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Admin\Local%20Settings\Temporary%20Internet%20Files\Content.IE5\KH0N76EK\MS900082187%5b1%5d.mid" TargetMode="External"/><Relationship Id="rId1" Type="http://schemas.openxmlformats.org/officeDocument/2006/relationships/audio" Target="file:///C:\Documents%20and%20Settings\Admin\Local%20Settings\Temporary%20Internet%20Files\Content.IE5\UW6ZQKSL\MS900082187%5b1%5d.mid" TargetMode="External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Local%20Settings\Temporary%20Internet%20Files\Content.IE5\UW6ZQKSL\MS900082187%5b1%5d.mid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Артикуляционная гимнастика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281106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Учебное пособие для логопедов, воспитателей и родителей</a:t>
            </a:r>
            <a:endParaRPr lang="ru-RU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MS900082187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MS900082187[1]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  <p:sndAc>
      <p:stSnd>
        <p:snd r:embed="rId4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65000" showWhenStopped="0"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85728"/>
            <a:ext cx="757242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5" y="357166"/>
            <a:ext cx="7786743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28604"/>
            <a:ext cx="7358115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85728"/>
            <a:ext cx="7643865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85728"/>
            <a:ext cx="7358113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57166"/>
            <a:ext cx="7439059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00042"/>
            <a:ext cx="7500990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1" y="571480"/>
            <a:ext cx="7286676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571480"/>
            <a:ext cx="7358113" cy="571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/>
                </a:solidFill>
              </a:rPr>
              <a:t>Спасибо за внимание!</a:t>
            </a:r>
            <a:endParaRPr lang="ru-RU" sz="5400" b="1" dirty="0">
              <a:solidFill>
                <a:schemeClr val="accent3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1643050"/>
            <a:ext cx="6000792" cy="4572032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MS900082187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audio>
              <p:cMediaNode vol="7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57166"/>
            <a:ext cx="785818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5" y="214290"/>
            <a:ext cx="7643866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214290"/>
            <a:ext cx="7643866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7786742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14290"/>
            <a:ext cx="764386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7715304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89" y="285728"/>
            <a:ext cx="7500991" cy="628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1" y="214290"/>
            <a:ext cx="7286676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</TotalTime>
  <Words>14</Words>
  <Application>Microsoft Office PowerPoint</Application>
  <PresentationFormat>Экран (4:3)</PresentationFormat>
  <Paragraphs>3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Артикуляционная гимнастика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Admin</dc:creator>
  <cp:lastModifiedBy>Admin</cp:lastModifiedBy>
  <cp:revision>18</cp:revision>
  <dcterms:created xsi:type="dcterms:W3CDTF">2012-05-29T12:44:14Z</dcterms:created>
  <dcterms:modified xsi:type="dcterms:W3CDTF">2012-10-19T16:53:11Z</dcterms:modified>
</cp:coreProperties>
</file>