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9" r:id="rId5"/>
    <p:sldId id="261" r:id="rId6"/>
    <p:sldId id="262" r:id="rId7"/>
    <p:sldId id="263" r:id="rId8"/>
    <p:sldId id="264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24128" y="5589240"/>
            <a:ext cx="34198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 учитель начальных классов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г. Ростова-на-Дону  МБОУ «Школы №22»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Агапова А.И.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d3fceb101e95bc4afd7a5b3052ed5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614450"/>
            <a:ext cx="4644008" cy="3243550"/>
          </a:xfrm>
          <a:prstGeom prst="rect">
            <a:avLst/>
          </a:prstGeom>
        </p:spPr>
      </p:pic>
      <p:pic>
        <p:nvPicPr>
          <p:cNvPr id="6" name="Рисунок 5" descr="kub_shungit1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3861048"/>
            <a:ext cx="2736304" cy="2736304"/>
          </a:xfrm>
          <a:prstGeom prst="rect">
            <a:avLst/>
          </a:prstGeom>
        </p:spPr>
      </p:pic>
      <p:pic>
        <p:nvPicPr>
          <p:cNvPr id="7" name="Рисунок 6" descr="1106_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772816"/>
            <a:ext cx="4248472" cy="2271106"/>
          </a:xfrm>
          <a:prstGeom prst="rect">
            <a:avLst/>
          </a:prstGeom>
        </p:spPr>
      </p:pic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1844824"/>
            <a:ext cx="3240360" cy="2156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34811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916832"/>
            <a:ext cx="2592288" cy="1800200"/>
          </a:xfrm>
          <a:prstGeom prst="rect">
            <a:avLst/>
          </a:prstGeom>
        </p:spPr>
      </p:pic>
      <p:pic>
        <p:nvPicPr>
          <p:cNvPr id="5" name="Рисунок 4" descr="img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692696"/>
            <a:ext cx="6192366" cy="3324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6120680" cy="45905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y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988840"/>
            <a:ext cx="4769974" cy="3744416"/>
          </a:xfrm>
        </p:spPr>
      </p:pic>
      <p:sp>
        <p:nvSpPr>
          <p:cNvPr id="9" name="TextBox 8"/>
          <p:cNvSpPr txBox="1"/>
          <p:nvPr/>
        </p:nvSpPr>
        <p:spPr>
          <a:xfrm>
            <a:off x="899592" y="332656"/>
            <a:ext cx="3520399" cy="1323439"/>
          </a:xfrm>
          <a:prstGeom prst="rect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Глаза.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y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988840"/>
            <a:ext cx="4769974" cy="3744416"/>
          </a:xfrm>
        </p:spPr>
      </p:pic>
      <p:sp>
        <p:nvSpPr>
          <p:cNvPr id="24" name="Стрелка вниз 23"/>
          <p:cNvSpPr/>
          <p:nvPr/>
        </p:nvSpPr>
        <p:spPr>
          <a:xfrm>
            <a:off x="5076056" y="2060848"/>
            <a:ext cx="72008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2339752" y="3933056"/>
            <a:ext cx="108012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лево 26"/>
          <p:cNvSpPr/>
          <p:nvPr/>
        </p:nvSpPr>
        <p:spPr>
          <a:xfrm>
            <a:off x="5580112" y="3645024"/>
            <a:ext cx="1368152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4932040" y="1268760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Бровь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20272" y="35730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еко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12" y="3789040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Ресницы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32656"/>
            <a:ext cx="3520399" cy="1323439"/>
          </a:xfrm>
          <a:prstGeom prst="rect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Глаза.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27108-_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132856"/>
            <a:ext cx="6191250" cy="2505075"/>
          </a:xfrm>
        </p:spPr>
      </p:pic>
      <p:sp>
        <p:nvSpPr>
          <p:cNvPr id="5" name="TextBox 4"/>
          <p:cNvSpPr txBox="1"/>
          <p:nvPr/>
        </p:nvSpPr>
        <p:spPr>
          <a:xfrm>
            <a:off x="899592" y="332656"/>
            <a:ext cx="3520399" cy="1323439"/>
          </a:xfrm>
          <a:prstGeom prst="rect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Нос.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k-vybrat-syr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59832" y="2204864"/>
            <a:ext cx="2667000" cy="2000250"/>
          </a:xfrm>
        </p:spPr>
      </p:pic>
      <p:pic>
        <p:nvPicPr>
          <p:cNvPr id="5" name="Рисунок 4" descr="1368721809_666_origi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149080"/>
            <a:ext cx="2864420" cy="2390706"/>
          </a:xfrm>
          <a:prstGeom prst="rect">
            <a:avLst/>
          </a:prstGeom>
        </p:spPr>
      </p:pic>
      <p:pic>
        <p:nvPicPr>
          <p:cNvPr id="6" name="Рисунок 5" descr="c07d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437112"/>
            <a:ext cx="2113653" cy="2215814"/>
          </a:xfrm>
          <a:prstGeom prst="rect">
            <a:avLst/>
          </a:prstGeom>
        </p:spPr>
      </p:pic>
      <p:pic>
        <p:nvPicPr>
          <p:cNvPr id="7" name="Рисунок 6" descr="Выхлопные газы в малых количествах_shutterstock_3938212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43808" y="4293096"/>
            <a:ext cx="3048000" cy="1712976"/>
          </a:xfrm>
          <a:prstGeom prst="rect">
            <a:avLst/>
          </a:prstGeom>
        </p:spPr>
      </p:pic>
      <p:pic>
        <p:nvPicPr>
          <p:cNvPr id="9" name="Рисунок 8" descr="802e41a5454218288045e77b554793d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5892" y="1628800"/>
            <a:ext cx="3358108" cy="2289110"/>
          </a:xfrm>
          <a:prstGeom prst="rect">
            <a:avLst/>
          </a:prstGeom>
        </p:spPr>
      </p:pic>
      <p:pic>
        <p:nvPicPr>
          <p:cNvPr id="10" name="Рисунок 9" descr="1359534071_pererabotka-musora-vredit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772816"/>
            <a:ext cx="3073524" cy="2049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71267" y="128148"/>
            <a:ext cx="3394720" cy="1323439"/>
          </a:xfrm>
          <a:prstGeom prst="rect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Язык.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8800"/>
            <a:ext cx="40324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ars-charac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5616624" cy="4355083"/>
          </a:xfrm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184419"/>
            <a:ext cx="2962672" cy="1323439"/>
          </a:xfrm>
          <a:prstGeom prst="rect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Уши.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493776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184419"/>
            <a:ext cx="3538736" cy="1323439"/>
          </a:xfrm>
          <a:prstGeom prst="rect">
            <a:avLst/>
          </a:prstGeom>
          <a:ln w="7620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Кожа.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32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Язык.</vt:lpstr>
      <vt:lpstr>Уши.</vt:lpstr>
      <vt:lpstr>Кожа.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Андрей</cp:lastModifiedBy>
  <cp:revision>51</cp:revision>
  <dcterms:created xsi:type="dcterms:W3CDTF">2015-11-02T15:59:01Z</dcterms:created>
  <dcterms:modified xsi:type="dcterms:W3CDTF">2016-11-23T14:59:15Z</dcterms:modified>
</cp:coreProperties>
</file>