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3-tub-ru.yandex.net/i?id=6c1e4dc8d3e8fe0f5281e848648d9195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00108"/>
            <a:ext cx="4722216" cy="3143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85762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«Жить в мире с собой и другими»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57356" y="5357826"/>
            <a:ext cx="5757858" cy="7858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ГРУППОВОЕ ЗАНЯТИЕ 8 КЛАСС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28794" y="285728"/>
            <a:ext cx="5286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«ГОРЯЧИЕ» </a:t>
            </a:r>
            <a:r>
              <a:rPr lang="ru-RU" sz="3200" b="1" dirty="0" smtClean="0">
                <a:solidFill>
                  <a:schemeClr val="tx2"/>
                </a:solidFill>
              </a:rPr>
              <a:t>ТОЧКИ МИРА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3078" name="Picture 6" descr="http://antiterrortoday.com/images/Map-Ugroza-miru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215238" cy="5258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ТОЛЕРАНТНОСТЬ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Сотрудничество, дух партнерства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Готовность мириться с чужим мнением.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Уважение человеческого достоинства.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Уважение прав других.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Принятие другого таким, каков он есть.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Способность поставить себя на место другого.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Уважение права быть иным.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Признание многообразия 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Признание равенства других.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Терпимость к чужим мнениям, верованиям и поведению.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Отказ от доминирования, причинения вреда и насилия.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АЛГОРИТМ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1. Начни разговор с конкретного и точного описания ситуации, которая тебя не устраивает: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i="1" dirty="0" smtClean="0">
                <a:solidFill>
                  <a:srgbClr val="FF0000"/>
                </a:solidFill>
              </a:rPr>
              <a:t>Когда ты накричала на меня при ребятах</a:t>
            </a:r>
            <a:r>
              <a:rPr lang="ru-RU" dirty="0" smtClean="0">
                <a:solidFill>
                  <a:srgbClr val="FF0000"/>
                </a:solidFill>
              </a:rPr>
              <a:t>…».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2. Вырази чувства, возникшие у тебя в связи с этой ситуацией и поведением человека по отношению к тебе: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«…</a:t>
            </a:r>
            <a:r>
              <a:rPr lang="ru-RU" i="1" dirty="0" smtClean="0">
                <a:solidFill>
                  <a:srgbClr val="FF0000"/>
                </a:solidFill>
              </a:rPr>
              <a:t>я почувствовал себя неудобно</a:t>
            </a:r>
            <a:r>
              <a:rPr lang="ru-RU" dirty="0" smtClean="0">
                <a:solidFill>
                  <a:srgbClr val="FF0000"/>
                </a:solidFill>
              </a:rPr>
              <a:t>…».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3. Скажи человеку, как бы тебе хотелось, чтобы он поступил. Предложи ему другой вариант поведения, устраивающий тебя: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«…</a:t>
            </a:r>
            <a:r>
              <a:rPr lang="ru-RU" i="1" dirty="0" smtClean="0">
                <a:solidFill>
                  <a:srgbClr val="FF0000"/>
                </a:solidFill>
              </a:rPr>
              <a:t>поэтому в следующий раз я прошу тебя высказывать свои замечания не в присутствии моих друзей</a:t>
            </a:r>
            <a:r>
              <a:rPr lang="ru-RU" dirty="0" smtClean="0">
                <a:solidFill>
                  <a:srgbClr val="FF0000"/>
                </a:solidFill>
              </a:rPr>
              <a:t>…».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4. Скажи, как ты себя поведешь в случае, если человек изменит свое поведение: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 …</a:t>
            </a:r>
            <a:r>
              <a:rPr lang="ru-RU" i="1" dirty="0" smtClean="0">
                <a:solidFill>
                  <a:srgbClr val="FF0000"/>
                </a:solidFill>
              </a:rPr>
              <a:t>тогда я буду прислушиваться к твоим замечаниям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fb.ru/misc/i/gallery/5419/100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071546"/>
            <a:ext cx="40005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205</Words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«Жить в мире с собой и другими»</vt:lpstr>
      <vt:lpstr>Слайд 2</vt:lpstr>
      <vt:lpstr>ТОЛЕРАНТНОСТЬ</vt:lpstr>
      <vt:lpstr>АЛГОРИТМ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Медведева Светлана Игоревна</dc:creator>
  <cp:lastModifiedBy>medvsvei</cp:lastModifiedBy>
  <cp:revision>15</cp:revision>
  <dcterms:created xsi:type="dcterms:W3CDTF">2016-11-17T11:14:43Z</dcterms:created>
  <dcterms:modified xsi:type="dcterms:W3CDTF">2016-11-18T06:18:50Z</dcterms:modified>
</cp:coreProperties>
</file>