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69160"/>
            <a:ext cx="6400800" cy="93610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 воспитатель 3-ей младшей группы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Бабакова А.Ю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3240360"/>
          </a:xfrm>
        </p:spPr>
        <p:txBody>
          <a:bodyPr>
            <a:noAutofit/>
          </a:bodyPr>
          <a:lstStyle/>
          <a:p>
            <a:r>
              <a:rPr lang="ru-RU" sz="8800" dirty="0">
                <a:solidFill>
                  <a:srgbClr val="FFFF00"/>
                </a:solidFill>
              </a:rPr>
              <a:t>Домашние животные</a:t>
            </a:r>
            <a:r>
              <a:rPr lang="ru-RU" sz="8800" b="1" dirty="0" smtClean="0">
                <a:solidFill>
                  <a:srgbClr val="FFFF00"/>
                </a:solidFill>
              </a:rPr>
              <a:t/>
            </a:r>
            <a:br>
              <a:rPr lang="ru-RU" sz="8800" b="1" dirty="0" smtClean="0">
                <a:solidFill>
                  <a:srgbClr val="FFFF00"/>
                </a:solidFill>
              </a:rPr>
            </a:br>
            <a:r>
              <a:rPr lang="ru-RU" sz="8800" dirty="0">
                <a:solidFill>
                  <a:srgbClr val="FFFF00"/>
                </a:solidFill>
              </a:rPr>
              <a:t/>
            </a:r>
            <a:br>
              <a:rPr lang="ru-RU" sz="8800" dirty="0">
                <a:solidFill>
                  <a:srgbClr val="FFFF00"/>
                </a:solidFill>
              </a:rPr>
            </a:br>
            <a:r>
              <a:rPr lang="ru-RU" sz="8800" b="1" dirty="0">
                <a:solidFill>
                  <a:srgbClr val="FFFF00"/>
                </a:solidFill>
              </a:rPr>
              <a:t/>
            </a:r>
            <a:br>
              <a:rPr lang="ru-RU" sz="8800" b="1" dirty="0">
                <a:solidFill>
                  <a:srgbClr val="FFFF00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ГБДОУ №95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endParaRPr lang="ru-RU" sz="8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90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/>
              </a:rPr>
              <a:t> </a:t>
            </a:r>
            <a:r>
              <a:rPr lang="ru-RU" dirty="0">
                <a:effectLst/>
              </a:rPr>
              <a:t> </a:t>
            </a:r>
            <a:r>
              <a:rPr lang="ru-RU" sz="2000" dirty="0">
                <a:effectLst/>
              </a:rPr>
              <a:t>Норовит щипнуть за ноги,</a:t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>Я гоню его с дороги:</a:t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>"Прочь! Тебя я не боюсь</a:t>
            </a:r>
            <a:r>
              <a:rPr lang="ru-RU" sz="2000" dirty="0" smtClean="0">
                <a:effectLst/>
              </a:rPr>
              <a:t>!«</a:t>
            </a:r>
            <a:br>
              <a:rPr lang="ru-RU" sz="2000" dirty="0" smtClean="0">
                <a:effectLst/>
              </a:rPr>
            </a:br>
            <a:r>
              <a:rPr lang="ru-RU" sz="2000" dirty="0" smtClean="0">
                <a:effectLst/>
              </a:rPr>
              <a:t>"</a:t>
            </a:r>
            <a:r>
              <a:rPr lang="ru-RU" sz="2000" dirty="0">
                <a:effectLst/>
              </a:rPr>
              <a:t>Га-га-га!" – </a:t>
            </a:r>
            <a:r>
              <a:rPr lang="ru-RU" sz="2000" dirty="0" smtClean="0">
                <a:effectLst/>
              </a:rPr>
              <a:t>смеётся… </a:t>
            </a:r>
            <a:r>
              <a:rPr lang="ru-RU" sz="2000" dirty="0">
                <a:effectLst/>
              </a:rPr>
              <a:t> </a:t>
            </a:r>
            <a:r>
              <a:rPr lang="ru-RU" dirty="0">
                <a:effectLst/>
              </a:rPr>
              <a:t>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476672"/>
            <a:ext cx="5353603" cy="4015203"/>
          </a:xfrm>
        </p:spPr>
      </p:pic>
    </p:spTree>
    <p:extLst>
      <p:ext uri="{BB962C8B-B14F-4D97-AF65-F5344CB8AC3E}">
        <p14:creationId xmlns:p14="http://schemas.microsoft.com/office/powerpoint/2010/main" val="3036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>
                <a:effectLst/>
              </a:rPr>
              <a:t>Кто </a:t>
            </a:r>
            <a:r>
              <a:rPr lang="ru-RU" sz="1800" dirty="0" smtClean="0">
                <a:effectLst/>
              </a:rPr>
              <a:t>залез с </a:t>
            </a:r>
            <a:r>
              <a:rPr lang="ru-RU" sz="1800" dirty="0">
                <a:effectLst/>
              </a:rPr>
              <a:t>ногами в чашку,</a:t>
            </a:r>
            <a:br>
              <a:rPr lang="ru-RU" sz="1800" dirty="0">
                <a:effectLst/>
              </a:rPr>
            </a:br>
            <a:r>
              <a:rPr lang="ru-RU" sz="1800" dirty="0">
                <a:effectLst/>
              </a:rPr>
              <a:t>Измарал свою мордашку?</a:t>
            </a:r>
            <a:br>
              <a:rPr lang="ru-RU" sz="1800" dirty="0">
                <a:effectLst/>
              </a:rPr>
            </a:br>
            <a:r>
              <a:rPr lang="ru-RU" sz="1800" dirty="0">
                <a:effectLst/>
              </a:rPr>
              <a:t>Громко чавкает, - Хрю, хрю.</a:t>
            </a:r>
            <a:br>
              <a:rPr lang="ru-RU" sz="1800" dirty="0">
                <a:effectLst/>
              </a:rPr>
            </a:br>
            <a:r>
              <a:rPr lang="ru-RU" sz="1800" dirty="0">
                <a:effectLst/>
              </a:rPr>
              <a:t>Что хочу, то и творю.</a:t>
            </a:r>
            <a:br>
              <a:rPr lang="ru-RU" sz="1800" dirty="0">
                <a:effectLst/>
              </a:rPr>
            </a:br>
            <a:r>
              <a:rPr lang="ru-RU" sz="1800" dirty="0">
                <a:effectLst/>
              </a:rPr>
              <a:t>Не хочу таким быть я.</a:t>
            </a:r>
            <a:br>
              <a:rPr lang="ru-RU" sz="1800" dirty="0">
                <a:effectLst/>
              </a:rPr>
            </a:br>
            <a:r>
              <a:rPr lang="ru-RU" sz="1800" dirty="0">
                <a:effectLst/>
              </a:rPr>
              <a:t>Как зовут её… </a:t>
            </a: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562" y="731838"/>
            <a:ext cx="5241675" cy="3475037"/>
          </a:xfrm>
        </p:spPr>
      </p:pic>
    </p:spTree>
    <p:extLst>
      <p:ext uri="{BB962C8B-B14F-4D97-AF65-F5344CB8AC3E}">
        <p14:creationId xmlns:p14="http://schemas.microsoft.com/office/powerpoint/2010/main" val="5824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085184"/>
            <a:ext cx="6512511" cy="1152128"/>
          </a:xfrm>
        </p:spPr>
        <p:txBody>
          <a:bodyPr/>
          <a:lstStyle/>
          <a:p>
            <a:pPr algn="ctr"/>
            <a:r>
              <a:rPr lang="ru-RU" sz="2400" dirty="0" smtClean="0"/>
              <a:t>Почему эти животные называются домашними? Какую пользу приносят домашние животные</a:t>
            </a:r>
            <a:r>
              <a:rPr lang="ru-RU" sz="2000" dirty="0" smtClean="0"/>
              <a:t>?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60648"/>
            <a:ext cx="4824536" cy="4824536"/>
          </a:xfrm>
        </p:spPr>
      </p:pic>
    </p:spTree>
    <p:extLst>
      <p:ext uri="{BB962C8B-B14F-4D97-AF65-F5344CB8AC3E}">
        <p14:creationId xmlns:p14="http://schemas.microsoft.com/office/powerpoint/2010/main" val="136193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effectLst/>
              </a:rPr>
              <a:t>Мохнатенькая, усатенькая,</a:t>
            </a:r>
            <a:br>
              <a:rPr lang="ru-RU" sz="2800" dirty="0">
                <a:effectLst/>
              </a:rPr>
            </a:br>
            <a:r>
              <a:rPr lang="ru-RU" sz="2800" dirty="0">
                <a:effectLst/>
              </a:rPr>
              <a:t>Молоко пьет,</a:t>
            </a:r>
            <a:br>
              <a:rPr lang="ru-RU" sz="2800" dirty="0">
                <a:effectLst/>
              </a:rPr>
            </a:br>
            <a:r>
              <a:rPr lang="ru-RU" sz="2800" dirty="0">
                <a:effectLst/>
              </a:rPr>
              <a:t>Песенки поет.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614" y="742387"/>
            <a:ext cx="4879571" cy="3453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3287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effectLst/>
              </a:rPr>
              <a:t>Не говорит и не поет,</a:t>
            </a:r>
            <a:br>
              <a:rPr lang="ru-RU" sz="2800" dirty="0">
                <a:effectLst/>
              </a:rPr>
            </a:br>
            <a:r>
              <a:rPr lang="ru-RU" sz="2800" dirty="0">
                <a:effectLst/>
              </a:rPr>
              <a:t>А кто к хозяину идет,</a:t>
            </a:r>
            <a:br>
              <a:rPr lang="ru-RU" sz="2800" dirty="0">
                <a:effectLst/>
              </a:rPr>
            </a:br>
            <a:r>
              <a:rPr lang="ru-RU" sz="2800" dirty="0">
                <a:effectLst/>
              </a:rPr>
              <a:t>Она знать дает</a:t>
            </a:r>
            <a:r>
              <a:rPr lang="ru-RU" sz="2000" dirty="0">
                <a:effectLst/>
              </a:rPr>
              <a:t>.</a:t>
            </a:r>
            <a:br>
              <a:rPr lang="ru-RU" sz="2000" dirty="0">
                <a:effectLst/>
              </a:rPr>
            </a:b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122" y="731838"/>
            <a:ext cx="5212555" cy="3475037"/>
          </a:xfrm>
        </p:spPr>
      </p:pic>
    </p:spTree>
    <p:extLst>
      <p:ext uri="{BB962C8B-B14F-4D97-AF65-F5344CB8AC3E}">
        <p14:creationId xmlns:p14="http://schemas.microsoft.com/office/powerpoint/2010/main" val="116415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725144"/>
            <a:ext cx="6512511" cy="1440160"/>
          </a:xfrm>
        </p:spPr>
        <p:txBody>
          <a:bodyPr/>
          <a:lstStyle/>
          <a:p>
            <a:r>
              <a:rPr lang="ru-RU" sz="2800" dirty="0">
                <a:effectLst/>
              </a:rPr>
              <a:t>Сама пестрая,</a:t>
            </a:r>
            <a:br>
              <a:rPr lang="ru-RU" sz="2800" dirty="0">
                <a:effectLst/>
              </a:rPr>
            </a:br>
            <a:r>
              <a:rPr lang="ru-RU" sz="2800" dirty="0">
                <a:effectLst/>
              </a:rPr>
              <a:t>Ест зеленое,</a:t>
            </a:r>
            <a:br>
              <a:rPr lang="ru-RU" sz="2800" dirty="0">
                <a:effectLst/>
              </a:rPr>
            </a:br>
            <a:r>
              <a:rPr lang="ru-RU" sz="2800" dirty="0">
                <a:effectLst/>
              </a:rPr>
              <a:t>Дает белое.</a:t>
            </a:r>
            <a:br>
              <a:rPr lang="ru-RU" sz="2800" dirty="0">
                <a:effectLst/>
              </a:rPr>
            </a:b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16632"/>
            <a:ext cx="4680520" cy="4680520"/>
          </a:xfrm>
        </p:spPr>
      </p:pic>
    </p:spTree>
    <p:extLst>
      <p:ext uri="{BB962C8B-B14F-4D97-AF65-F5344CB8AC3E}">
        <p14:creationId xmlns:p14="http://schemas.microsoft.com/office/powerpoint/2010/main" val="261990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653136"/>
            <a:ext cx="6512511" cy="1440160"/>
          </a:xfrm>
        </p:spPr>
        <p:txBody>
          <a:bodyPr/>
          <a:lstStyle/>
          <a:p>
            <a:r>
              <a:rPr lang="ru-RU" sz="2000" dirty="0">
                <a:effectLst/>
              </a:rPr>
              <a:t>У меня большая грива,</a:t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>Ушки и копытца.</a:t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>Прокачу того игриво,</a:t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>Кто не побоится.</a:t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>Моя шёрстка гладка,</a:t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>Кто же </a:t>
            </a:r>
            <a:r>
              <a:rPr lang="ru-RU" sz="2000" dirty="0" smtClean="0">
                <a:effectLst/>
              </a:rPr>
              <a:t>я?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548680"/>
            <a:ext cx="5489296" cy="3964931"/>
          </a:xfrm>
        </p:spPr>
      </p:pic>
    </p:spTree>
    <p:extLst>
      <p:ext uri="{BB962C8B-B14F-4D97-AF65-F5344CB8AC3E}">
        <p14:creationId xmlns:p14="http://schemas.microsoft.com/office/powerpoint/2010/main" val="427245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725144"/>
            <a:ext cx="6512511" cy="1224136"/>
          </a:xfrm>
        </p:spPr>
        <p:txBody>
          <a:bodyPr/>
          <a:lstStyle/>
          <a:p>
            <a:r>
              <a:rPr lang="ru-RU" sz="2400" dirty="0">
                <a:effectLst/>
              </a:rPr>
              <a:t>Идет, идет, бородой трясет,</a:t>
            </a:r>
            <a:br>
              <a:rPr lang="ru-RU" sz="2400" dirty="0">
                <a:effectLst/>
              </a:rPr>
            </a:br>
            <a:r>
              <a:rPr lang="ru-RU" sz="2400" dirty="0">
                <a:effectLst/>
              </a:rPr>
              <a:t>Травки просит:</a:t>
            </a:r>
            <a:br>
              <a:rPr lang="ru-RU" sz="2400" dirty="0">
                <a:effectLst/>
              </a:rPr>
            </a:br>
            <a:r>
              <a:rPr lang="ru-RU" sz="2400" dirty="0">
                <a:effectLst/>
              </a:rPr>
              <a:t>"</a:t>
            </a:r>
            <a:r>
              <a:rPr lang="ru-RU" sz="2400" dirty="0" err="1">
                <a:effectLst/>
              </a:rPr>
              <a:t>Ме-ме-ме</a:t>
            </a:r>
            <a:r>
              <a:rPr lang="ru-RU" sz="2400" dirty="0">
                <a:effectLst/>
              </a:rPr>
              <a:t>, дай-ка вкусной мне-е-е".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0688"/>
            <a:ext cx="4071902" cy="3974226"/>
          </a:xfrm>
        </p:spPr>
      </p:pic>
    </p:spTree>
    <p:extLst>
      <p:ext uri="{BB962C8B-B14F-4D97-AF65-F5344CB8AC3E}">
        <p14:creationId xmlns:p14="http://schemas.microsoft.com/office/powerpoint/2010/main" val="195388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effectLst/>
              </a:rPr>
              <a:t>Свяжет варежки бабуля</a:t>
            </a:r>
            <a:br>
              <a:rPr lang="ru-RU" sz="2800" dirty="0">
                <a:effectLst/>
              </a:rPr>
            </a:br>
            <a:r>
              <a:rPr lang="ru-RU" sz="2800" dirty="0">
                <a:effectLst/>
              </a:rPr>
              <a:t>Для себя и внучки Юли,</a:t>
            </a:r>
            <a:br>
              <a:rPr lang="ru-RU" sz="2800" dirty="0">
                <a:effectLst/>
              </a:rPr>
            </a:br>
            <a:r>
              <a:rPr lang="ru-RU" sz="2800" dirty="0">
                <a:effectLst/>
              </a:rPr>
              <a:t>Свяжет свитер для отца.</a:t>
            </a:r>
            <a:br>
              <a:rPr lang="ru-RU" sz="2800" dirty="0">
                <a:effectLst/>
              </a:rPr>
            </a:br>
            <a:r>
              <a:rPr lang="ru-RU" sz="2800" dirty="0">
                <a:effectLst/>
              </a:rPr>
              <a:t>Ну, а шерсть ей </a:t>
            </a:r>
            <a:r>
              <a:rPr lang="ru-RU" sz="2800" dirty="0" smtClean="0">
                <a:effectLst/>
              </a:rPr>
              <a:t>даст…</a:t>
            </a:r>
            <a:r>
              <a:rPr lang="ru-RU" sz="2800" dirty="0">
                <a:effectLst/>
              </a:rPr>
              <a:t>    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7258" y="731838"/>
            <a:ext cx="5192284" cy="3475037"/>
          </a:xfrm>
        </p:spPr>
      </p:pic>
    </p:spTree>
    <p:extLst>
      <p:ext uri="{BB962C8B-B14F-4D97-AF65-F5344CB8AC3E}">
        <p14:creationId xmlns:p14="http://schemas.microsoft.com/office/powerpoint/2010/main" val="301720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effectLst/>
              </a:rPr>
              <a:t>Любит кушать он морковку</a:t>
            </a:r>
            <a:br>
              <a:rPr lang="ru-RU" sz="2800" dirty="0">
                <a:effectLst/>
              </a:rPr>
            </a:br>
            <a:r>
              <a:rPr lang="ru-RU" sz="2800" dirty="0">
                <a:effectLst/>
              </a:rPr>
              <a:t>И капусту для сноровки,</a:t>
            </a:r>
            <a:br>
              <a:rPr lang="ru-RU" sz="2800" dirty="0">
                <a:effectLst/>
              </a:rPr>
            </a:br>
            <a:r>
              <a:rPr lang="ru-RU" sz="2800" dirty="0">
                <a:effectLst/>
              </a:rPr>
              <a:t>А следит за клеткой Толик,</a:t>
            </a:r>
            <a:br>
              <a:rPr lang="ru-RU" sz="2800" dirty="0">
                <a:effectLst/>
              </a:rPr>
            </a:br>
            <a:r>
              <a:rPr lang="ru-RU" sz="2800" dirty="0">
                <a:effectLst/>
              </a:rPr>
              <a:t>Там живёт </a:t>
            </a:r>
            <a:r>
              <a:rPr lang="ru-RU" sz="2800" dirty="0" smtClean="0">
                <a:effectLst/>
              </a:rPr>
              <a:t>пушистый…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401" y="731838"/>
            <a:ext cx="4637997" cy="3475037"/>
          </a:xfrm>
        </p:spPr>
      </p:pic>
    </p:spTree>
    <p:extLst>
      <p:ext uri="{BB962C8B-B14F-4D97-AF65-F5344CB8AC3E}">
        <p14:creationId xmlns:p14="http://schemas.microsoft.com/office/powerpoint/2010/main" val="115996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effectLst/>
              </a:rPr>
              <a:t>Я пеструшка, я хохлатка.</a:t>
            </a:r>
            <a:br>
              <a:rPr lang="ru-RU" sz="2800" dirty="0">
                <a:effectLst/>
              </a:rPr>
            </a:br>
            <a:r>
              <a:rPr lang="ru-RU" sz="2800" dirty="0" err="1">
                <a:effectLst/>
              </a:rPr>
              <a:t>Куд</a:t>
            </a:r>
            <a:r>
              <a:rPr lang="ru-RU" sz="2800" dirty="0">
                <a:effectLst/>
              </a:rPr>
              <a:t>-куда! - кричу я кратко.</a:t>
            </a:r>
            <a:br>
              <a:rPr lang="ru-RU" sz="2800" dirty="0">
                <a:effectLst/>
              </a:rPr>
            </a:br>
            <a:r>
              <a:rPr lang="ru-RU" sz="2800" dirty="0">
                <a:effectLst/>
              </a:rPr>
              <a:t>Кричу, и слышит улица:</a:t>
            </a:r>
            <a:br>
              <a:rPr lang="ru-RU" sz="2800" dirty="0">
                <a:effectLst/>
              </a:rPr>
            </a:br>
            <a:r>
              <a:rPr lang="ru-RU" sz="2800" dirty="0">
                <a:effectLst/>
              </a:rPr>
              <a:t>Снесла яичко </a:t>
            </a:r>
            <a:r>
              <a:rPr lang="ru-RU" sz="2800" dirty="0" smtClean="0">
                <a:effectLst/>
              </a:rPr>
              <a:t>...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406" y="731838"/>
            <a:ext cx="4917988" cy="3475037"/>
          </a:xfrm>
        </p:spPr>
      </p:pic>
    </p:spTree>
    <p:extLst>
      <p:ext uri="{BB962C8B-B14F-4D97-AF65-F5344CB8AC3E}">
        <p14:creationId xmlns:p14="http://schemas.microsoft.com/office/powerpoint/2010/main" val="100164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</TotalTime>
  <Words>66</Words>
  <Application>Microsoft Office PowerPoint</Application>
  <PresentationFormat>Экран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Домашние животные   ГБДОУ №95 </vt:lpstr>
      <vt:lpstr>Мохнатенькая, усатенькая, Молоко пьет, Песенки поет. </vt:lpstr>
      <vt:lpstr>Не говорит и не поет, А кто к хозяину идет, Она знать дает. </vt:lpstr>
      <vt:lpstr>Сама пестрая, Ест зеленое, Дает белое. </vt:lpstr>
      <vt:lpstr>У меня большая грива, Ушки и копытца. Прокачу того игриво, Кто не побоится. Моя шёрстка гладка, Кто же я?</vt:lpstr>
      <vt:lpstr>Идет, идет, бородой трясет, Травки просит: "Ме-ме-ме, дай-ка вкусной мне-е-е". </vt:lpstr>
      <vt:lpstr>Свяжет варежки бабуля Для себя и внучки Юли, Свяжет свитер для отца. Ну, а шерсть ей даст…    </vt:lpstr>
      <vt:lpstr>Любит кушать он морковку И капусту для сноровки, А следит за клеткой Толик, Там живёт пушистый…</vt:lpstr>
      <vt:lpstr>Я пеструшка, я хохлатка. Куд-куда! - кричу я кратко. Кричу, и слышит улица: Снесла яичко ...</vt:lpstr>
      <vt:lpstr>  Норовит щипнуть за ноги, Я гоню его с дороги: "Прочь! Тебя я не боюсь!« "Га-га-га!" – смеётся…   </vt:lpstr>
      <vt:lpstr>Кто залез с ногами в чашку, Измарал свою мордашку? Громко чавкает, - Хрю, хрю. Что хочу, то и творю. Не хочу таким быть я. Как зовут её… </vt:lpstr>
      <vt:lpstr>Почему эти животные называются домашними? Какую пользу приносят домашние животные?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методист</dc:creator>
  <cp:lastModifiedBy>методист</cp:lastModifiedBy>
  <cp:revision>5</cp:revision>
  <dcterms:created xsi:type="dcterms:W3CDTF">2016-11-18T11:14:08Z</dcterms:created>
  <dcterms:modified xsi:type="dcterms:W3CDTF">2016-11-18T11:44:26Z</dcterms:modified>
</cp:coreProperties>
</file>