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256" r:id="rId3"/>
    <p:sldId id="263" r:id="rId4"/>
    <p:sldId id="264" r:id="rId5"/>
    <p:sldId id="265" r:id="rId6"/>
    <p:sldId id="266" r:id="rId7"/>
    <p:sldId id="273" r:id="rId8"/>
    <p:sldId id="262" r:id="rId9"/>
    <p:sldId id="261" r:id="rId10"/>
    <p:sldId id="260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52" autoAdjust="0"/>
  </p:normalViewPr>
  <p:slideViewPr>
    <p:cSldViewPr>
      <p:cViewPr varScale="1">
        <p:scale>
          <a:sx n="87" d="100"/>
          <a:sy n="87" d="100"/>
        </p:scale>
        <p:origin x="11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28A1-8121-42CA-B701-0380DD9DFD5C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7DAA1-F8A7-4312-8151-C18B983E95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520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DAA1-F8A7-4312-8151-C18B983E95D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509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DAA1-F8A7-4312-8151-C18B983E95D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657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DAA1-F8A7-4312-8151-C18B983E95D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092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7DAA1-F8A7-4312-8151-C18B983E95D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52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890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447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58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30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49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328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98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429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27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602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30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0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3" name="wind.wav"/>
          </p:stSnd>
        </p:sndAc>
      </p:transition>
    </mc:Choice>
    <mc:Fallback xmlns="">
      <p:transition spd="slow">
        <p:sndAc>
          <p:stSnd>
            <p:snd r:embed="rId15" name="wind.wav"/>
          </p:stSnd>
        </p:sndAc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0.wav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audio" Target="../media/audio10.wav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12" Type="http://schemas.microsoft.com/office/2007/relationships/hdphoto" Target="../media/hdphoto6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0" Type="http://schemas.microsoft.com/office/2007/relationships/hdphoto" Target="../media/hdphoto3.wdp"/><Relationship Id="rId4" Type="http://schemas.microsoft.com/office/2007/relationships/hdphoto" Target="../media/hdphoto4.wdp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12" Type="http://schemas.microsoft.com/office/2007/relationships/hdphoto" Target="../media/hdphoto3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audio" Target="../media/audio1.wav"/><Relationship Id="rId10" Type="http://schemas.microsoft.com/office/2007/relationships/hdphoto" Target="../media/hdphoto2.wdp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9.png"/><Relationship Id="rId1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audio" Target="../media/audio10.wav"/><Relationship Id="rId5" Type="http://schemas.microsoft.com/office/2007/relationships/hdphoto" Target="../media/hdphoto1.wdp"/><Relationship Id="rId10" Type="http://schemas.microsoft.com/office/2007/relationships/hdphoto" Target="../media/hdphoto3.wdp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audio" Target="../media/audio10.wav"/><Relationship Id="rId5" Type="http://schemas.microsoft.com/office/2007/relationships/hdphoto" Target="../media/hdphoto1.wdp"/><Relationship Id="rId10" Type="http://schemas.microsoft.com/office/2007/relationships/hdphoto" Target="../media/hdphoto3.wdp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audio" Target="../media/audio10.wav"/><Relationship Id="rId5" Type="http://schemas.microsoft.com/office/2007/relationships/hdphoto" Target="../media/hdphoto1.wdp"/><Relationship Id="rId10" Type="http://schemas.microsoft.com/office/2007/relationships/hdphoto" Target="../media/hdphoto3.wdp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0.wav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0.wav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556792"/>
            <a:ext cx="6966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«Пчёлка и цветы»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3645024"/>
            <a:ext cx="38884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Муниципальное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дошкольное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endParaRPr lang="ru-RU" sz="14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образовательное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учреждение</a:t>
            </a:r>
          </a:p>
          <a:p>
            <a:pPr algn="ctr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«МДОУ Детский сад №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81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для детей раннего возраста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»</a:t>
            </a:r>
          </a:p>
          <a:p>
            <a:pPr algn="ctr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г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. Ухта,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пгт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Ярега</a:t>
            </a:r>
            <a:endParaRPr lang="ru-RU" sz="14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ctr"/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Воспитатель: Изотова Ирина Анатольевна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4763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dou2.ivedu.ru/thumbs_orig/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5791200" cy="565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83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5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.moi-mir.ru/img/more/144/1448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836712"/>
            <a:ext cx="4495800" cy="4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61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5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graaltd.ru/img/products/00000499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2696"/>
            <a:ext cx="5410572" cy="54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30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5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otvet.imgsmail.ru/download/4e7202be74d79d5c85fc926217db8bd7_i-32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3810000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otvet.imgsmail.ru/download/4e7202be74d79d5c85fc926217db8bd7_i-32.jpg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727" b="100000" l="35000" r="99500">
                        <a14:backgroundMark x1="49250" y1="36704" x2="51750" y2="35955"/>
                        <a14:backgroundMark x1="52250" y1="35581" x2="52250" y2="35581"/>
                        <a14:backgroundMark x1="52250" y1="35581" x2="55750" y2="38951"/>
                        <a14:backgroundMark x1="57000" y1="39326" x2="57000" y2="39326"/>
                        <a14:backgroundMark x1="57750" y1="46442" x2="57750" y2="46442"/>
                        <a14:backgroundMark x1="53750" y1="51311" x2="53750" y2="51311"/>
                        <a14:backgroundMark x1="49250" y1="49438" x2="49250" y2="49438"/>
                        <a14:backgroundMark x1="47750" y1="43820" x2="47750" y2="43820"/>
                        <a14:backgroundMark x1="48000" y1="39700" x2="48000" y2="397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45024"/>
            <a:ext cx="3810000" cy="25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otvet.imgsmail.ru/download/4e7202be74d79d5c85fc926217db8bd7_i-32.jpg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63000" r="100000">
                        <a14:backgroundMark x1="83250" y1="35206" x2="83250" y2="35206"/>
                        <a14:backgroundMark x1="87000" y1="41573" x2="87000" y2="41573"/>
                        <a14:backgroundMark x1="82000" y1="49064" x2="82000" y2="49064"/>
                        <a14:backgroundMark x1="78500" y1="42322" x2="78500" y2="423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84983"/>
            <a:ext cx="4176464" cy="3263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gamejulia.ru/images/i/pchelka.jpg"/>
          <p:cNvPicPr/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30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3173">
            <a:off x="3572667" y="2508434"/>
            <a:ext cx="1878976" cy="193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old.prodalit.ru/images/745000/741171.jpg"/>
          <p:cNvPicPr/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12" b="995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9664">
            <a:off x="6529703" y="2576143"/>
            <a:ext cx="1782450" cy="1803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://vkt.tomsk.ru/upload/iblock/7d0/%D0%9F%D1%87%D0%B5%D0%BB%D0%BA%D0%B0.png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8667" l="45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0518">
            <a:off x="853530" y="2426593"/>
            <a:ext cx="2095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82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13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1-tub-ru.yandex.net/i?id=704b86ebcd15b66c97fc5b89de450502&amp;n=33&amp;h=215&amp;w=2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77310">
            <a:off x="6570312" y="2708920"/>
            <a:ext cx="645818" cy="68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1-tub-ru.yandex.net/i?id=4d210c957cbf888458c63821f90c5bc9&amp;n=33&amp;h=215&amp;w=2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5280">
            <a:off x="1043608" y="2105341"/>
            <a:ext cx="648072" cy="65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3-tub-ru.yandex.net/i?id=bebbfabb9985e2aae813403cdd2f48a9&amp;n=33&amp;h=215&amp;w=2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79689">
            <a:off x="4689121" y="6124602"/>
            <a:ext cx="432429" cy="4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lenv.ru/images/myimages/mayskiyzhu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13957">
            <a:off x="7429520" y="6000768"/>
            <a:ext cx="510709" cy="49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1-tub-ru.yandex.net/i?id=089bb7f47f99fc456f9a0f360b5a805e&amp;n=33&amp;h=215&amp;w=25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53684">
            <a:off x="2117404" y="6204669"/>
            <a:ext cx="363212" cy="30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8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.freepik.com/free-vector/simple-flower_17-505071526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21" l="207" r="100000"/>
                    </a14:imgEffect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56992"/>
            <a:ext cx="2304256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icon100.com/up/474/512/red_flower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0816">
            <a:off x="683568" y="2420888"/>
            <a:ext cx="2284920" cy="2942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im2-tub-ru.yandex.net/i?id=862a36bf27de960de4e1bd8eb806a001&amp;n=33&amp;h=215&amp;w=20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535" l="0" r="995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657">
            <a:off x="3419872" y="3540792"/>
            <a:ext cx="2088232" cy="222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54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8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.freepik.com/free-vector/simple-flower_17-505071526.jpg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521" l="207" r="100000"/>
                    </a14:imgEffect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29000"/>
            <a:ext cx="2304256" cy="2606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icon100.com/up/474/512/red_flower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0241">
            <a:off x="683568" y="2420888"/>
            <a:ext cx="2284920" cy="2942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im2-tub-ru.yandex.net/i?id=862a36bf27de960de4e1bd8eb806a001&amp;n=33&amp;h=215&amp;w=202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535" l="0" r="995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7657">
            <a:off x="3419871" y="3513203"/>
            <a:ext cx="2114153" cy="225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old.prodalit.ru/images/745000/741171.jpg"/>
          <p:cNvPicPr/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12" b="995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9664">
            <a:off x="6007331" y="1349298"/>
            <a:ext cx="2607940" cy="2498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Звуки насекомых - Пчелы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6" name="Звуки насекомых - Пчелы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5" name="wind.wav"/>
          </p:stSnd>
        </p:sndAc>
      </p:transition>
    </mc:Choice>
    <mc:Fallback xmlns="">
      <p:transition spd="slow">
        <p:sndAc>
          <p:stSnd>
            <p:snd r:embed="rId1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499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499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.freepik.com/free-vector/simple-flower_17-505071526.jpg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21" l="207" r="100000"/>
                    </a14:imgEffect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59021"/>
            <a:ext cx="2304256" cy="2606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icon100.com/up/474/512/red_flower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85">
            <a:off x="649056" y="2420888"/>
            <a:ext cx="2284920" cy="2942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im2-tub-ru.yandex.net/i?id=862a36bf27de960de4e1bd8eb806a001&amp;n=33&amp;h=215&amp;w=20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535" l="0" r="995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3796">
            <a:off x="3419872" y="3617434"/>
            <a:ext cx="2016224" cy="214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old.prodalit.ru/images/745000/741171.jpg"/>
          <p:cNvPicPr/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12" b="995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137">
            <a:off x="3002328" y="1741634"/>
            <a:ext cx="2607940" cy="23938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884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wind.wav"/>
          </p:stSnd>
        </p:sndAc>
      </p:transition>
    </mc:Choice>
    <mc:Fallback xmlns="">
      <p:transition spd="slow">
        <p:sndAc>
          <p:stSnd>
            <p:snd r:embed="rId11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.freepik.com/free-vector/simple-flower_17-505071526.jpg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21" l="207" r="100000"/>
                    </a14:imgEffect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29000"/>
            <a:ext cx="2304256" cy="2606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icon100.com/up/474/512/red_flower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3669">
            <a:off x="715083" y="2924944"/>
            <a:ext cx="2046473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im2-tub-ru.yandex.net/i?id=862a36bf27de960de4e1bd8eb806a001&amp;n=33&amp;h=215&amp;w=20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535" l="0" r="995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1844">
            <a:off x="3109313" y="3544046"/>
            <a:ext cx="2086982" cy="222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old.prodalit.ru/images/745000/741171.jpg"/>
          <p:cNvPicPr/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12" b="995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10820">
            <a:off x="925715" y="879985"/>
            <a:ext cx="2540040" cy="23617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051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wind.wav"/>
          </p:stSnd>
        </p:sndAc>
      </p:transition>
    </mc:Choice>
    <mc:Fallback xmlns="">
      <p:transition spd="slow">
        <p:sndAc>
          <p:stSnd>
            <p:snd r:embed="rId11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.freepik.com/free-vector/simple-flower_17-505071526.jpg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21" l="207" r="100000"/>
                    </a14:imgEffect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29000"/>
            <a:ext cx="2304256" cy="2606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icon100.com/up/474/512/red_flower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0241">
            <a:off x="683521" y="2421968"/>
            <a:ext cx="2309680" cy="2942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im2-tub-ru.yandex.net/i?id=862a36bf27de960de4e1bd8eb806a001&amp;n=33&amp;h=215&amp;w=20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535" l="0" r="995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7657">
            <a:off x="3419871" y="3513203"/>
            <a:ext cx="2114153" cy="225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old.prodalit.ru/images/745000/741171.jpg"/>
          <p:cNvPicPr/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12" b="9957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9664">
            <a:off x="5994395" y="1388155"/>
            <a:ext cx="2607940" cy="245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158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wind.wav"/>
          </p:stSnd>
        </p:sndAc>
      </p:transition>
    </mc:Choice>
    <mc:Fallback xmlns="">
      <p:transition spd="slow">
        <p:sndAc>
          <p:stSnd>
            <p:snd r:embed="rId11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dn.e96.ru/assets/images/catalog/household_appliances/wallclocks/265415/Marmiton_11368_4490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92696"/>
            <a:ext cx="4901809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87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5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utrinews.ru/wp-content/uploads/2015/12/Interesnyie-proishozhdeniya-privyichnyih-veshhey-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424537" cy="545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59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5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1398</TotalTime>
  <Words>36</Words>
  <Application>Microsoft Office PowerPoint</Application>
  <PresentationFormat>Экран (4:3)</PresentationFormat>
  <Paragraphs>12</Paragraphs>
  <Slides>13</Slides>
  <Notes>4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Diseño predeterminado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YURII</cp:lastModifiedBy>
  <cp:revision>146</cp:revision>
  <dcterms:created xsi:type="dcterms:W3CDTF">2010-05-23T14:28:12Z</dcterms:created>
  <dcterms:modified xsi:type="dcterms:W3CDTF">2016-11-21T16:32:48Z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