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25"/>
  </p:handoutMasterIdLst>
  <p:sldIdLst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7" r:id="rId13"/>
    <p:sldId id="268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62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95948" autoAdjust="0"/>
  </p:normalViewPr>
  <p:slideViewPr>
    <p:cSldViewPr snapToGrid="0">
      <p:cViewPr varScale="1">
        <p:scale>
          <a:sx n="73" d="100"/>
          <a:sy n="73" d="100"/>
        </p:scale>
        <p:origin x="3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56.jpeg"/><Relationship Id="rId4" Type="http://schemas.openxmlformats.org/officeDocument/2006/relationships/image" Target="../media/image12.png"/><Relationship Id="rId9" Type="http://schemas.openxmlformats.org/officeDocument/2006/relationships/image" Target="../media/image5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68.jpeg"/><Relationship Id="rId5" Type="http://schemas.openxmlformats.org/officeDocument/2006/relationships/image" Target="../media/image13.png"/><Relationship Id="rId10" Type="http://schemas.openxmlformats.org/officeDocument/2006/relationships/image" Target="../media/image67.jpeg"/><Relationship Id="rId4" Type="http://schemas.openxmlformats.org/officeDocument/2006/relationships/image" Target="../media/image12.png"/><Relationship Id="rId9" Type="http://schemas.openxmlformats.org/officeDocument/2006/relationships/image" Target="../media/image6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70.jpeg"/><Relationship Id="rId5" Type="http://schemas.openxmlformats.org/officeDocument/2006/relationships/image" Target="../media/image19.png"/><Relationship Id="rId10" Type="http://schemas.openxmlformats.org/officeDocument/2006/relationships/image" Target="../media/image69.jpeg"/><Relationship Id="rId4" Type="http://schemas.openxmlformats.org/officeDocument/2006/relationships/image" Target="../media/image18.png"/><Relationship Id="rId9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24.png"/><Relationship Id="rId7" Type="http://schemas.openxmlformats.org/officeDocument/2006/relationships/image" Target="../media/image4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74.jpeg"/><Relationship Id="rId5" Type="http://schemas.openxmlformats.org/officeDocument/2006/relationships/image" Target="../media/image26.png"/><Relationship Id="rId10" Type="http://schemas.openxmlformats.org/officeDocument/2006/relationships/image" Target="../media/image73.jpeg"/><Relationship Id="rId4" Type="http://schemas.openxmlformats.org/officeDocument/2006/relationships/image" Target="../media/image25.png"/><Relationship Id="rId9" Type="http://schemas.openxmlformats.org/officeDocument/2006/relationships/image" Target="../media/image7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4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41.jpeg"/><Relationship Id="rId5" Type="http://schemas.openxmlformats.org/officeDocument/2006/relationships/image" Target="../media/image18.png"/><Relationship Id="rId10" Type="http://schemas.openxmlformats.org/officeDocument/2006/relationships/image" Target="../media/image40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44.jpeg"/><Relationship Id="rId4" Type="http://schemas.openxmlformats.org/officeDocument/2006/relationships/image" Target="../media/image24.png"/><Relationship Id="rId9" Type="http://schemas.openxmlformats.org/officeDocument/2006/relationships/image" Target="../media/image4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9.png"/><Relationship Id="rId7" Type="http://schemas.openxmlformats.org/officeDocument/2006/relationships/image" Target="../media/image4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5.png"/><Relationship Id="rId10" Type="http://schemas.openxmlformats.org/officeDocument/2006/relationships/image" Target="../media/image48.png"/><Relationship Id="rId4" Type="http://schemas.openxmlformats.org/officeDocument/2006/relationships/image" Target="../media/image30.png"/><Relationship Id="rId9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5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49.jpeg"/><Relationship Id="rId5" Type="http://schemas.openxmlformats.org/officeDocument/2006/relationships/image" Target="../media/image18.png"/><Relationship Id="rId10" Type="http://schemas.openxmlformats.org/officeDocument/2006/relationships/image" Target="../media/image40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5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9.png"/><Relationship Id="rId7" Type="http://schemas.openxmlformats.org/officeDocument/2006/relationships/image" Target="../media/image4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5.png"/><Relationship Id="rId4" Type="http://schemas.openxmlformats.org/officeDocument/2006/relationships/image" Target="../media/image30.png"/><Relationship Id="rId9" Type="http://schemas.openxmlformats.org/officeDocument/2006/relationships/image" Target="../media/image5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7909" y="2059965"/>
            <a:ext cx="9209313" cy="4077477"/>
          </a:xfrm>
          <a:prstGeom prst="rect">
            <a:avLst/>
          </a:prstGeom>
        </p:spPr>
        <p:txBody>
          <a:bodyPr/>
          <a:lstStyle/>
          <a:p>
            <a:r>
              <a:rPr lang="ru-RU" sz="3200" b="1" u="sng" dirty="0">
                <a:solidFill>
                  <a:schemeClr val="accent5">
                    <a:lumMod val="50000"/>
                  </a:schemeClr>
                </a:solidFill>
              </a:rPr>
              <a:t>Презентация</a:t>
            </a:r>
            <a:b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непрерывной образовательной деятельности</a:t>
            </a:r>
            <a:b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в подготовительной группе на тему:</a:t>
            </a:r>
            <a:b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«Перелётные птицы»</a:t>
            </a:r>
            <a:b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Составила воспитатель:</a:t>
            </a:r>
            <a:b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5">
                    <a:lumMod val="50000"/>
                  </a:schemeClr>
                </a:solidFill>
              </a:rPr>
              <a:t>Клемент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 Мария Ильинична</a:t>
            </a:r>
            <a:b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Образовательные </a:t>
            </a:r>
            <a:r>
              <a:rPr lang="ru-RU" sz="3200" b="1">
                <a:solidFill>
                  <a:schemeClr val="accent5">
                    <a:lumMod val="50000"/>
                  </a:schemeClr>
                </a:solidFill>
              </a:rPr>
              <a:t>области:</a:t>
            </a:r>
            <a:br>
              <a:rPr lang="ru-RU" sz="3200" b="1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Познание ФЦКМ», «Коммуникация»</a:t>
            </a: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377894" y="6108569"/>
            <a:ext cx="9722097" cy="67401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  <a:t>Осенью птицы собираются в стаи и улетают на юг, чтобы перезимовать.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5792">
            <a:off x="5122508" y="1446738"/>
            <a:ext cx="5363875" cy="3768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38260">
            <a:off x="1107453" y="2398192"/>
            <a:ext cx="4735963" cy="2959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786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84" y="542743"/>
            <a:ext cx="2866359" cy="30122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7238" y="497116"/>
            <a:ext cx="3621434" cy="3103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7346" y="497116"/>
            <a:ext cx="3392675" cy="31312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84" y="3828957"/>
            <a:ext cx="3206826" cy="27844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044" y="3836145"/>
            <a:ext cx="3067621" cy="2777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1425" y="3862299"/>
            <a:ext cx="3358596" cy="2751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19" name="TextBox 18"/>
          <p:cNvSpPr txBox="1"/>
          <p:nvPr/>
        </p:nvSpPr>
        <p:spPr>
          <a:xfrm>
            <a:off x="1408470" y="3082101"/>
            <a:ext cx="18219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СКВОРЕЦ</a:t>
            </a: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892040" y="3028044"/>
            <a:ext cx="1831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ЛАСТОЧКА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512173" y="485151"/>
            <a:ext cx="1726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КУКУШКА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970446" y="5962166"/>
            <a:ext cx="2162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ТРЯСОГУЗКА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22284" y="6056045"/>
            <a:ext cx="1801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СОЛОВЕЙ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71974" y="6035361"/>
            <a:ext cx="1540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</a:rPr>
              <a:t>ИВОЛГА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59535" y="-42032"/>
            <a:ext cx="4952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u="sng" dirty="0"/>
              <a:t>НАСЕКОМОЯДНЫЕ ПТИЦЫ:</a:t>
            </a:r>
          </a:p>
        </p:txBody>
      </p:sp>
    </p:spTree>
    <p:extLst>
      <p:ext uri="{BB962C8B-B14F-4D97-AF65-F5344CB8AC3E}">
        <p14:creationId xmlns:p14="http://schemas.microsoft.com/office/powerpoint/2010/main" val="13158781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sz="quarter" idx="15"/>
          </p:nvPr>
        </p:nvSpPr>
        <p:spPr>
          <a:xfrm>
            <a:off x="1170760" y="143225"/>
            <a:ext cx="9558652" cy="737117"/>
          </a:xfrm>
          <a:noFill/>
        </p:spPr>
        <p:txBody>
          <a:bodyPr/>
          <a:lstStyle/>
          <a:p>
            <a:r>
              <a:rPr lang="ru-RU" sz="3200" b="1" u="sng" dirty="0">
                <a:solidFill>
                  <a:schemeClr val="accent5">
                    <a:lumMod val="50000"/>
                  </a:schemeClr>
                </a:solidFill>
              </a:rPr>
              <a:t>ЗЕРНОЯДНЫЕ ПТИЦЫ:</a:t>
            </a:r>
          </a:p>
          <a:p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(питаются плодами и семенами растений)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842" y="1209853"/>
            <a:ext cx="4446165" cy="28933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75" y="2380123"/>
            <a:ext cx="3423895" cy="38618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5680" y="2656544"/>
            <a:ext cx="3761530" cy="34421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1856783" y="3397269"/>
            <a:ext cx="1671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ОВСЯНКА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05744" y="1684082"/>
            <a:ext cx="922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ЧИЖ</a:t>
            </a:r>
            <a:endParaRPr lang="ru-RU" sz="36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017678" y="5566576"/>
            <a:ext cx="1423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ЗЯБЛИК</a:t>
            </a:r>
          </a:p>
        </p:txBody>
      </p:sp>
    </p:spTree>
    <p:extLst>
      <p:ext uri="{BB962C8B-B14F-4D97-AF65-F5344CB8AC3E}">
        <p14:creationId xmlns:p14="http://schemas.microsoft.com/office/powerpoint/2010/main" val="15276761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68980" y="238386"/>
            <a:ext cx="5849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>
                <a:solidFill>
                  <a:schemeClr val="accent5">
                    <a:lumMod val="50000"/>
                  </a:schemeClr>
                </a:solidFill>
              </a:rPr>
              <a:t>ВОДОПЛАВАЮЩИЕ ПТИЦЫ: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871" y="1388370"/>
            <a:ext cx="4453584" cy="3081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1402" y="1279149"/>
            <a:ext cx="5157439" cy="3099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8981" y="3993641"/>
            <a:ext cx="2738913" cy="2622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199851" y="1474470"/>
            <a:ext cx="995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УТКИ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84509" y="1496050"/>
            <a:ext cx="1433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ЛЕБЕДИ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09310" y="5944369"/>
            <a:ext cx="952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ГУСИ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26152" y="5014170"/>
            <a:ext cx="44548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Собираются в путь, </a:t>
            </a:r>
          </a:p>
          <a:p>
            <a:r>
              <a:rPr lang="ru-RU" sz="2800" b="1" dirty="0"/>
              <a:t>когда замерзают водоёмы.</a:t>
            </a:r>
          </a:p>
        </p:txBody>
      </p:sp>
    </p:spTree>
    <p:extLst>
      <p:ext uri="{BB962C8B-B14F-4D97-AF65-F5344CB8AC3E}">
        <p14:creationId xmlns:p14="http://schemas.microsoft.com/office/powerpoint/2010/main" val="99628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0370" y="1327277"/>
            <a:ext cx="3539490" cy="3539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767" y="2154473"/>
            <a:ext cx="5231979" cy="26120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1314871" y="582930"/>
            <a:ext cx="6330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Рассмотрите картинки и сравните.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0259" y="6237601"/>
            <a:ext cx="10108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Почему у гуся на лапках перепонки, а у трясогузки нет?</a:t>
            </a:r>
          </a:p>
        </p:txBody>
      </p:sp>
    </p:spTree>
    <p:extLst>
      <p:ext uri="{BB962C8B-B14F-4D97-AF65-F5344CB8AC3E}">
        <p14:creationId xmlns:p14="http://schemas.microsoft.com/office/powerpoint/2010/main" val="124023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027" y="1342639"/>
            <a:ext cx="3851911" cy="2331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355330" y="1293346"/>
            <a:ext cx="3371850" cy="2352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970" y="801568"/>
            <a:ext cx="3856671" cy="2410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495" y="3028356"/>
            <a:ext cx="7544760" cy="37723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1425385" y="861810"/>
            <a:ext cx="1554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журавли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73409" y="492478"/>
            <a:ext cx="829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гуси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389538" y="986777"/>
            <a:ext cx="1330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лебеди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16797" y="4697110"/>
            <a:ext cx="25183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>
                <a:solidFill>
                  <a:schemeClr val="accent5">
                    <a:lumMod val="50000"/>
                  </a:schemeClr>
                </a:solidFill>
              </a:rPr>
              <a:t>Летят </a:t>
            </a:r>
            <a:r>
              <a:rPr lang="ru-RU" sz="3200" b="1" u="sng" dirty="0">
                <a:solidFill>
                  <a:schemeClr val="accent5">
                    <a:lumMod val="50000"/>
                  </a:schemeClr>
                </a:solidFill>
              </a:rPr>
              <a:t>клином</a:t>
            </a:r>
            <a:endParaRPr lang="ru-RU" sz="2800" b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27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4089" y="195860"/>
            <a:ext cx="5815965" cy="1907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054090" y="4617719"/>
            <a:ext cx="5863590" cy="2011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4090" y="2280368"/>
            <a:ext cx="5815965" cy="2160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890" y="1557554"/>
            <a:ext cx="5554979" cy="3605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8428681" y="887880"/>
            <a:ext cx="1146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цапли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67153" y="3173946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аисты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611514" y="4640063"/>
            <a:ext cx="1181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ибисы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2223" y="887880"/>
            <a:ext cx="5688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>
                <a:solidFill>
                  <a:schemeClr val="accent5">
                    <a:lumMod val="50000"/>
                  </a:schemeClr>
                </a:solidFill>
              </a:rPr>
              <a:t>Летят ШЕРЕНГОЙ, крылом к крылу.</a:t>
            </a:r>
          </a:p>
        </p:txBody>
      </p:sp>
    </p:spTree>
    <p:extLst>
      <p:ext uri="{BB962C8B-B14F-4D97-AF65-F5344CB8AC3E}">
        <p14:creationId xmlns:p14="http://schemas.microsoft.com/office/powerpoint/2010/main" val="2340913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798871" y="4187976"/>
            <a:ext cx="4157310" cy="1963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753" y="4114000"/>
            <a:ext cx="3463290" cy="2111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1009" y="4114000"/>
            <a:ext cx="3920490" cy="2216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171957" y="5429250"/>
            <a:ext cx="814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гаги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323938" y="4187976"/>
            <a:ext cx="872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утки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3846" y="4114000"/>
            <a:ext cx="1579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морянки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305893" y="129813"/>
            <a:ext cx="9628659" cy="2879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916508" y="3203178"/>
            <a:ext cx="8407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>
                <a:solidFill>
                  <a:schemeClr val="accent5">
                    <a:lumMod val="50000"/>
                  </a:schemeClr>
                </a:solidFill>
              </a:rPr>
              <a:t>Выстраиваются в прямую линию или образуют дугу.</a:t>
            </a:r>
          </a:p>
        </p:txBody>
      </p:sp>
    </p:spTree>
    <p:extLst>
      <p:ext uri="{BB962C8B-B14F-4D97-AF65-F5344CB8AC3E}">
        <p14:creationId xmlns:p14="http://schemas.microsoft.com/office/powerpoint/2010/main" val="2560400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40" y="954107"/>
            <a:ext cx="9189720" cy="5760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140059" y="0"/>
            <a:ext cx="102928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Скворцы, дрозды и другие маленькие птицы порядка не любят:</a:t>
            </a:r>
          </a:p>
          <a:p>
            <a:pPr algn="ctr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b="1" u="sng" dirty="0">
                <a:solidFill>
                  <a:schemeClr val="accent5">
                    <a:lumMod val="50000"/>
                  </a:schemeClr>
                </a:solidFill>
              </a:rPr>
              <a:t>летят как попало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1978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99295" y="834390"/>
            <a:ext cx="92414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А крупные хищные птицы компаний не признают:</a:t>
            </a:r>
          </a:p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3200" b="1" u="sng" dirty="0">
                <a:solidFill>
                  <a:schemeClr val="accent5">
                    <a:lumMod val="50000"/>
                  </a:schemeClr>
                </a:solidFill>
              </a:rPr>
              <a:t>летят в одиночку.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170" y="2602230"/>
            <a:ext cx="4917440" cy="27660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5059" y="2674620"/>
            <a:ext cx="5349493" cy="2621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1859286" y="5509258"/>
            <a:ext cx="23952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ЯСТРЕБ МАЛЫЙ 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ПЕРЕПЕЛЯТНИК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45889" y="5486399"/>
            <a:ext cx="14478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ОРЁЛ 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СТЕПНОЙ</a:t>
            </a:r>
          </a:p>
        </p:txBody>
      </p:sp>
    </p:spTree>
    <p:extLst>
      <p:ext uri="{BB962C8B-B14F-4D97-AF65-F5344CB8AC3E}">
        <p14:creationId xmlns:p14="http://schemas.microsoft.com/office/powerpoint/2010/main" val="1077366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124690" y="622433"/>
            <a:ext cx="5707468" cy="560223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Встали птицы на крыло</a:t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В небе хмуром загалдели</a:t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В край далёкий, где тепло</a:t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Стаей длинной полетели.</a:t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-Наступают холода,-</a:t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Криком птицы сообщают.</a:t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-Мы летим не навсегда.</a:t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-Мы вернёмся, обещаем.</a:t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-До свиданья, край родной:</a:t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-Улетаем! Улетаем!</a:t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За небесной пеленой</a:t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В небе сером птицы тают.</a:t>
            </a:r>
            <a:b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А. М. Измайлов</a:t>
            </a:r>
            <a:endParaRPr lang="ru-RU" sz="27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КОНЕЦ!</a:t>
            </a:r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767921" y="436683"/>
            <a:ext cx="7854360" cy="397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Где бы ты ни гулял – в городском парке, по берегу моря…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975" y="2137083"/>
            <a:ext cx="5301077" cy="3676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429" y="1199084"/>
            <a:ext cx="5114678" cy="3836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55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183704" y="249938"/>
            <a:ext cx="7788239" cy="3745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…в деревне, в лесу,- повсюду ты встретишь птиц.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831" y="919088"/>
            <a:ext cx="4515636" cy="3612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467" y="2639035"/>
            <a:ext cx="5297547" cy="3412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763409" y="6068337"/>
            <a:ext cx="4737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Почти все они умеют летать. </a:t>
            </a:r>
          </a:p>
        </p:txBody>
      </p:sp>
    </p:spTree>
    <p:extLst>
      <p:ext uri="{BB962C8B-B14F-4D97-AF65-F5344CB8AC3E}">
        <p14:creationId xmlns:p14="http://schemas.microsoft.com/office/powerpoint/2010/main" val="119143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842293" y="5533072"/>
            <a:ext cx="6203403" cy="86400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Птицы – это животные с перьями и крыльями.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02861">
            <a:off x="623947" y="956957"/>
            <a:ext cx="7133765" cy="53040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80815">
            <a:off x="5972394" y="671886"/>
            <a:ext cx="5232271" cy="345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25864" y="6237601"/>
            <a:ext cx="9246092" cy="552355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Перья помогают сохранять тепло и придают птицам их неповторимую окраску.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571" y="3064372"/>
            <a:ext cx="4637530" cy="2898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847061"/>
            <a:ext cx="5317377" cy="3544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3850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230359" y="3657364"/>
            <a:ext cx="3481552" cy="295298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  <a:t>Птицы часто охорашиваются, то есть чистят перья, втирая в них свой жир. Они также вырывают старые перья там, где растут новые.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604" y="805369"/>
            <a:ext cx="5686991" cy="4045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85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3827" y="4977353"/>
            <a:ext cx="10363200" cy="157391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Птицы живут в гнёздах. Обычно они строят гнёзда из листьев, травы, веточек, но некоторые птицы живут в кучках камней.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88" y="634870"/>
            <a:ext cx="6254620" cy="39091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147" y="351258"/>
            <a:ext cx="5968482" cy="4476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622897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954695" y="5664010"/>
            <a:ext cx="7969937" cy="86400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Самка откладывает яйца, а потом высиживает их, грея своим теплом, пока не вылупятся птенцы.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670" y="1206999"/>
            <a:ext cx="7099985" cy="41985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1885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3FA65F-4361-4E04-8BDA-4F8256B2EBC3}">
  <ds:schemaRefs>
    <ds:schemaRef ds:uri="6ee78bd2-4339-4042-adc0-bcc646419980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www.w3.org/XML/1998/namespace"/>
    <ds:schemaRef ds:uri="2547570a-e5f4-4946-a4c3-82580e42479e"/>
    <ds:schemaRef ds:uri="http://schemas.microsoft.com/sharepoint/v3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253</Words>
  <Application>Microsoft Office PowerPoint</Application>
  <PresentationFormat>Широкоэкранный</PresentationFormat>
  <Paragraphs>52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Segoe UI</vt:lpstr>
      <vt:lpstr>Segoe UI Light</vt:lpstr>
      <vt:lpstr>Тема1</vt:lpstr>
      <vt:lpstr>Презентация  непрерывной образовательной деятельности  в подготовительной группе на тему: «Перелётные птицы»  Составила воспитатель:  Клемент Мария Ильинична  Образовательные области: «Познание ФЦКМ», «Коммуникация»</vt:lpstr>
      <vt:lpstr>Встали птицы на крыло В небе хмуром загалдели В край далёкий, где тепло Стаей длинной полетели. -Наступают холода,- Криком птицы сообщают. -Мы летим не навсегда. -Мы вернёмся, обещаем. -До свиданья, край родной: -Улетаем! Улетаем! За небесной пеленой В небе сером птицы тают.  А. М. Измайлов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Птицы часто охорашиваются, то есть чистят перья, втирая в них свой жир. Они также вырывают старые перья там, где растут новые.</vt:lpstr>
      <vt:lpstr>Птицы живут в гнёздах. Обычно они строят гнёзда из листьев, травы, веточек, но некоторые птицы живут в кучках камней. </vt:lpstr>
      <vt:lpstr>Презентация PowerPoint</vt:lpstr>
      <vt:lpstr>Осенью птицы собираются в стаи и улетают на юг, чтобы перезимовать.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2016-11-22T13:20:02Z</dcterms:created>
  <dcterms:modified xsi:type="dcterms:W3CDTF">2016-11-22T21:23:35Z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