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4" r:id="rId5"/>
    <p:sldId id="262" r:id="rId6"/>
    <p:sldId id="263" r:id="rId7"/>
    <p:sldId id="261" r:id="rId8"/>
    <p:sldId id="260" r:id="rId9"/>
    <p:sldId id="266" r:id="rId10"/>
    <p:sldId id="265" r:id="rId11"/>
    <p:sldId id="259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2EAA6C4-592F-4231-B27E-F6577BAD0AE3}" type="datetimeFigureOut">
              <a:rPr lang="ru-RU" smtClean="0"/>
              <a:t>23.11.2016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EF26297-6B1A-4CB8-B090-6F2FC94A74D1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strips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2EAA6C4-592F-4231-B27E-F6577BAD0AE3}" type="datetimeFigureOut">
              <a:rPr lang="ru-RU" smtClean="0"/>
              <a:t>23.11.2016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EF26297-6B1A-4CB8-B090-6F2FC94A74D1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strips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2EAA6C4-592F-4231-B27E-F6577BAD0AE3}" type="datetimeFigureOut">
              <a:rPr lang="ru-RU" smtClean="0"/>
              <a:t>23.11.2016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EF26297-6B1A-4CB8-B090-6F2FC94A74D1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strips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2EAA6C4-592F-4231-B27E-F6577BAD0AE3}" type="datetimeFigureOut">
              <a:rPr lang="ru-RU" smtClean="0"/>
              <a:t>23.11.2016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EF26297-6B1A-4CB8-B090-6F2FC94A74D1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strips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2EAA6C4-592F-4231-B27E-F6577BAD0AE3}" type="datetimeFigureOut">
              <a:rPr lang="ru-RU" smtClean="0"/>
              <a:t>23.11.2016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EF26297-6B1A-4CB8-B090-6F2FC94A74D1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strips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2EAA6C4-592F-4231-B27E-F6577BAD0AE3}" type="datetimeFigureOut">
              <a:rPr lang="ru-RU" smtClean="0"/>
              <a:t>23.11.2016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EF26297-6B1A-4CB8-B090-6F2FC94A74D1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strips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2EAA6C4-592F-4231-B27E-F6577BAD0AE3}" type="datetimeFigureOut">
              <a:rPr lang="ru-RU" smtClean="0"/>
              <a:t>23.11.2016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EF26297-6B1A-4CB8-B090-6F2FC94A74D1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strips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2EAA6C4-592F-4231-B27E-F6577BAD0AE3}" type="datetimeFigureOut">
              <a:rPr lang="ru-RU" smtClean="0"/>
              <a:t>23.11.2016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EF26297-6B1A-4CB8-B090-6F2FC94A74D1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strips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2EAA6C4-592F-4231-B27E-F6577BAD0AE3}" type="datetimeFigureOut">
              <a:rPr lang="ru-RU" smtClean="0"/>
              <a:t>23.11.2016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EF26297-6B1A-4CB8-B090-6F2FC94A74D1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strips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2EAA6C4-592F-4231-B27E-F6577BAD0AE3}" type="datetimeFigureOut">
              <a:rPr lang="ru-RU" smtClean="0"/>
              <a:t>23.11.2016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EF26297-6B1A-4CB8-B090-6F2FC94A74D1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strips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2EAA6C4-592F-4231-B27E-F6577BAD0AE3}" type="datetimeFigureOut">
              <a:rPr lang="ru-RU" smtClean="0"/>
              <a:t>23.11.2016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EF26297-6B1A-4CB8-B090-6F2FC94A74D1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  <p:transition spd="slow">
    <p:strips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82EAA6C4-592F-4231-B27E-F6577BAD0AE3}" type="datetimeFigureOut">
              <a:rPr lang="ru-RU" smtClean="0"/>
              <a:t>23.11.2016</a:t>
            </a:fld>
            <a:endParaRPr lang="ru-RU" dirty="0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4EF26297-6B1A-4CB8-B090-6F2FC94A74D1}" type="slidenum">
              <a:rPr lang="ru-RU" smtClean="0"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slow">
    <p:strips/>
  </p:transition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3528" y="1052736"/>
            <a:ext cx="8424936" cy="2088231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C00000"/>
                </a:solidFill>
                <a:latin typeface="Gabriola" pitchFamily="82" charset="0"/>
              </a:rPr>
              <a:t>ПРОВЕРОЧНОЕ ТЕСТИРОВАНИЕ </a:t>
            </a:r>
            <a:br>
              <a:rPr lang="ru-RU" dirty="0" smtClean="0">
                <a:solidFill>
                  <a:srgbClr val="C00000"/>
                </a:solidFill>
                <a:latin typeface="Gabriola" pitchFamily="82" charset="0"/>
              </a:rPr>
            </a:br>
            <a:r>
              <a:rPr lang="ru-RU" dirty="0" smtClean="0">
                <a:solidFill>
                  <a:srgbClr val="C00000"/>
                </a:solidFill>
                <a:latin typeface="Gabriola" pitchFamily="82" charset="0"/>
              </a:rPr>
              <a:t>ПО ТЕМЕ:</a:t>
            </a:r>
            <a:br>
              <a:rPr lang="ru-RU" dirty="0" smtClean="0">
                <a:solidFill>
                  <a:srgbClr val="C00000"/>
                </a:solidFill>
                <a:latin typeface="Gabriola" pitchFamily="82" charset="0"/>
              </a:rPr>
            </a:br>
            <a:r>
              <a:rPr lang="ru-RU" dirty="0" smtClean="0">
                <a:solidFill>
                  <a:srgbClr val="C00000"/>
                </a:solidFill>
                <a:latin typeface="Gabriola" pitchFamily="82" charset="0"/>
              </a:rPr>
              <a:t>«ЗАПАДНАЯ АЗИЯ</a:t>
            </a:r>
            <a:r>
              <a:rPr lang="ru-RU" dirty="0">
                <a:solidFill>
                  <a:srgbClr val="C00000"/>
                </a:solidFill>
                <a:latin typeface="Gabriola" pitchFamily="82" charset="0"/>
              </a:rPr>
              <a:t> </a:t>
            </a:r>
            <a:r>
              <a:rPr lang="ru-RU" dirty="0" smtClean="0">
                <a:solidFill>
                  <a:srgbClr val="C00000"/>
                </a:solidFill>
                <a:latin typeface="Gabriola" pitchFamily="82" charset="0"/>
              </a:rPr>
              <a:t>В ДРЕВНОСТИ»</a:t>
            </a:r>
            <a:endParaRPr lang="ru-RU" dirty="0">
              <a:solidFill>
                <a:srgbClr val="C00000"/>
              </a:solidFill>
              <a:latin typeface="Gabriola" pitchFamily="82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987824" y="3933056"/>
            <a:ext cx="3312368" cy="1752600"/>
          </a:xfrm>
        </p:spPr>
        <p:txBody>
          <a:bodyPr>
            <a:normAutofit/>
          </a:bodyPr>
          <a:lstStyle/>
          <a:p>
            <a:pPr algn="ctr"/>
            <a:r>
              <a:rPr lang="ru-RU" sz="5400" dirty="0" smtClean="0">
                <a:solidFill>
                  <a:srgbClr val="0070C0"/>
                </a:solidFill>
              </a:rPr>
              <a:t>5 КЛАСС</a:t>
            </a:r>
            <a:endParaRPr lang="ru-RU" sz="5400" dirty="0">
              <a:solidFill>
                <a:srgbClr val="0070C0"/>
              </a:solidFill>
            </a:endParaRPr>
          </a:p>
        </p:txBody>
      </p:sp>
      <p:pic>
        <p:nvPicPr>
          <p:cNvPr id="21506" name="Picture 2" descr="http://pasha-sevkav.ru/wp-content/uploads/2010/03/arhinektura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3645024"/>
            <a:ext cx="2857500" cy="2266951"/>
          </a:xfrm>
          <a:prstGeom prst="rect">
            <a:avLst/>
          </a:prstGeom>
          <a:noFill/>
        </p:spPr>
      </p:pic>
      <p:pic>
        <p:nvPicPr>
          <p:cNvPr id="21508" name="Picture 4" descr="Картинки по запросу картинки древнее двуречье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16216" y="2348880"/>
            <a:ext cx="2014496" cy="3744416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539552" y="621938"/>
            <a:ext cx="8136904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9. Самым могущественным правителем Персии был?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А. Валтасар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Б. Дарий Первый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В. Кир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1" name="Picture 3" descr="https://im0-tub-ru.yandex.net/i?id=08a3c77bb95604a1c55c38ad5781982b&amp;n=33&amp;h=255&amp;w=39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27784" y="3429000"/>
            <a:ext cx="3762375" cy="2428875"/>
          </a:xfrm>
          <a:prstGeom prst="rect">
            <a:avLst/>
          </a:prstGeom>
          <a:noFill/>
        </p:spPr>
      </p:pic>
      <p:pic>
        <p:nvPicPr>
          <p:cNvPr id="2053" name="Picture 5" descr="https://im1-tub-ru.yandex.net/i?id=abd824e58b20f24f11cc1f5da22ced93&amp;n=33&amp;h=222&amp;w=30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36096" y="1412776"/>
            <a:ext cx="2335395" cy="1728192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strips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1"/>
          <p:cNvSpPr>
            <a:spLocks noChangeArrowheads="1"/>
          </p:cNvSpPr>
          <p:nvPr/>
        </p:nvSpPr>
        <p:spPr bwMode="auto">
          <a:xfrm>
            <a:off x="503041" y="476672"/>
            <a:ext cx="8640959" cy="40626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10. Выделите имя лишнее в списке и объясните выбор: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4000" dirty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</a:t>
            </a: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Моисей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4000" dirty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</a:t>
            </a: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 Иосиф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4000" dirty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</a:t>
            </a: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 Авраам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4000" dirty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</a:t>
            </a: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  </a:t>
            </a: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Иштар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8195" name="Picture 3" descr="https://im0-tub-ru.yandex.net/i?id=348d9a5fd6161f3b1e18091af78c64d4&amp;n=33&amp;h=246&amp;w=47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59832" y="1988840"/>
            <a:ext cx="5302207" cy="2775199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strips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548680"/>
            <a:ext cx="8229600" cy="63408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C00000"/>
                </a:solidFill>
              </a:rPr>
              <a:t>ОТВЕТЫ: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24577" name="Rectangle 1"/>
          <p:cNvSpPr>
            <a:spLocks noChangeArrowheads="1"/>
          </p:cNvSpPr>
          <p:nvPr/>
        </p:nvSpPr>
        <p:spPr bwMode="auto">
          <a:xfrm>
            <a:off x="467544" y="905884"/>
            <a:ext cx="7848872" cy="48320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1. В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2. В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3. В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4. А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5. В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6. Б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7. Б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8. Б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9. Б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10. Г.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Иштар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богиня  плодородия вавилонян.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Rectangle 1"/>
          <p:cNvSpPr>
            <a:spLocks noChangeArrowheads="1"/>
          </p:cNvSpPr>
          <p:nvPr/>
        </p:nvSpPr>
        <p:spPr bwMode="auto">
          <a:xfrm>
            <a:off x="395536" y="476672"/>
            <a:ext cx="8280920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1. Какой материал использовался для строительства домов в Древнем 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Двуречье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?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А. Камень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Б. Дерево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В. Глиняные кирпичи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45" name="Picture 5" descr="Картинки по запросу картинки древнее двуречь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08104" y="1772816"/>
            <a:ext cx="2592288" cy="4121448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strips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Rectangle 1"/>
          <p:cNvSpPr>
            <a:spLocks noChangeArrowheads="1"/>
          </p:cNvSpPr>
          <p:nvPr/>
        </p:nvSpPr>
        <p:spPr bwMode="auto">
          <a:xfrm>
            <a:off x="467544" y="692696"/>
            <a:ext cx="8136904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2. </a:t>
            </a:r>
            <a:r>
              <a:rPr lang="ru-RU" sz="3600" dirty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собое письмо в Древнем 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Двуречье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?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А. Алфавит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Б. Иероглифы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В. Клинопись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219" name="Picture 3" descr="Картинки по запросу картинки древнее двуречь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87824" y="3140968"/>
            <a:ext cx="4896544" cy="2472756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strips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323528" y="764704"/>
            <a:ext cx="8676456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3. Царем какого царства был царь Хаммурапи?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А. Древнего 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Двуречья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Б. Древнееврейского царства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В. Вавилона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5" name="Picture 3" descr="http://dok.opredelim.com/pars_docs/refs/18/17464/img17.jpg"/>
          <p:cNvPicPr>
            <a:picLocks noChangeAspect="1" noChangeArrowheads="1"/>
          </p:cNvPicPr>
          <p:nvPr/>
        </p:nvPicPr>
        <p:blipFill>
          <a:blip r:embed="rId2" cstate="print"/>
          <a:srcRect l="1639" t="24044" r="1639" b="6011"/>
          <a:stretch>
            <a:fillRect/>
          </a:stretch>
        </p:blipFill>
        <p:spPr bwMode="auto">
          <a:xfrm>
            <a:off x="3563888" y="2954235"/>
            <a:ext cx="5256584" cy="2851029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strips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251520" y="1052736"/>
            <a:ext cx="9001000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4. Как назывались поселения финикийцев?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А. Колонии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Б. Города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В. Посёлки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3" name="Picture 3" descr="https://im3-tub-ru.yandex.net/i?id=e0bd0411dcf7f666c0b4d8891c748bdc&amp;n=33&amp;h=255&amp;w=34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47864" y="1772816"/>
            <a:ext cx="4678660" cy="3508995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strips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539552" y="404664"/>
            <a:ext cx="8280920" cy="27392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5. В долине какой реки возникло Древнееврейское царство?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А. Тигр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Б. Евфрат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В. Иордан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9" name="Picture 3" descr="http://7sunday.ru/fksorriqof/902"/>
          <p:cNvPicPr>
            <a:picLocks noChangeAspect="1" noChangeArrowheads="1"/>
          </p:cNvPicPr>
          <p:nvPr/>
        </p:nvPicPr>
        <p:blipFill>
          <a:blip r:embed="rId2" cstate="print"/>
          <a:srcRect l="27405" t="12121" r="23456" b="7240"/>
          <a:stretch>
            <a:fillRect/>
          </a:stretch>
        </p:blipFill>
        <p:spPr bwMode="auto">
          <a:xfrm>
            <a:off x="4355976" y="1628800"/>
            <a:ext cx="3159351" cy="3888432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strips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Rectangle 1"/>
          <p:cNvSpPr>
            <a:spLocks noChangeArrowheads="1"/>
          </p:cNvSpPr>
          <p:nvPr/>
        </p:nvSpPr>
        <p:spPr bwMode="auto">
          <a:xfrm>
            <a:off x="539552" y="872716"/>
            <a:ext cx="8424936" cy="27392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6. В каком государстве были богатые залежи железной руды?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А. Вавилон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Б. Ассирия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В. Египет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7" name="Picture 3" descr="Похожее изображени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07904" y="1628800"/>
            <a:ext cx="4248472" cy="4083845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strips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Rectangle 1"/>
          <p:cNvSpPr>
            <a:spLocks noChangeArrowheads="1"/>
          </p:cNvSpPr>
          <p:nvPr/>
        </p:nvSpPr>
        <p:spPr bwMode="auto">
          <a:xfrm>
            <a:off x="395536" y="836712"/>
            <a:ext cx="8640960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7. Столица Ассирийского</a:t>
            </a:r>
            <a:r>
              <a:rPr kumimoji="0" lang="ru-RU" sz="3200" b="0" i="0" u="none" strike="noStrike" cap="none" normalizeH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царства. Город, который получил прозвище «логовище львов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?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А. Иерусалим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Б. Ниневия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В. Библ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1" name="Picture 3" descr="Картинки по запросу картинки ниневия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19872" y="2564904"/>
            <a:ext cx="4680520" cy="3008906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strips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755576" y="962145"/>
            <a:ext cx="7956376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8. Предводителем персов был?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А. Голиаф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Б. Кир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В. 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Ашшурбанапал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7" name="Picture 3" descr="http://files.torakid.com/articles/110301_1298963776_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32040" y="1700808"/>
            <a:ext cx="3371850" cy="3743325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strips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68</TotalTime>
  <Words>264</Words>
  <Application>Microsoft Office PowerPoint</Application>
  <PresentationFormat>Экран (4:3)</PresentationFormat>
  <Paragraphs>55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Аспект</vt:lpstr>
      <vt:lpstr>ПРОВЕРОЧНОЕ ТЕСТИРОВАНИЕ  ПО ТЕМЕ: «ЗАПАДНАЯ АЗИЯ В ДРЕВНОСТИ»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ОТВЕТЫ: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ПРОВЕРОЧНОЕ ТЕСТИРОВАНИЕ  ПО ТЕМЕ: «ЗАПАДНАЯ АЗИЯ В ДРЕВНОСТИ»</dc:title>
  <dc:creator>Home</dc:creator>
  <cp:lastModifiedBy>Home</cp:lastModifiedBy>
  <cp:revision>11</cp:revision>
  <dcterms:created xsi:type="dcterms:W3CDTF">2016-11-23T18:31:28Z</dcterms:created>
  <dcterms:modified xsi:type="dcterms:W3CDTF">2016-11-23T19:40:08Z</dcterms:modified>
</cp:coreProperties>
</file>